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24"/>
  </p:notesMasterIdLst>
  <p:sldIdLst>
    <p:sldId id="256" r:id="rId3"/>
    <p:sldId id="258" r:id="rId4"/>
    <p:sldId id="259" r:id="rId5"/>
    <p:sldId id="260" r:id="rId6"/>
    <p:sldId id="261" r:id="rId7"/>
    <p:sldId id="297" r:id="rId8"/>
    <p:sldId id="262" r:id="rId9"/>
    <p:sldId id="298" r:id="rId10"/>
    <p:sldId id="271" r:id="rId11"/>
    <p:sldId id="302" r:id="rId12"/>
    <p:sldId id="308" r:id="rId13"/>
    <p:sldId id="300" r:id="rId14"/>
    <p:sldId id="305" r:id="rId15"/>
    <p:sldId id="306" r:id="rId16"/>
    <p:sldId id="307" r:id="rId17"/>
    <p:sldId id="301" r:id="rId18"/>
    <p:sldId id="303" r:id="rId19"/>
    <p:sldId id="304" r:id="rId20"/>
    <p:sldId id="299" r:id="rId21"/>
    <p:sldId id="263" r:id="rId22"/>
    <p:sldId id="279" r:id="rId23"/>
  </p:sldIdLst>
  <p:sldSz cx="9144000" cy="5143500" type="screen16x9"/>
  <p:notesSz cx="6858000" cy="9144000"/>
  <p:embeddedFontLst>
    <p:embeddedFont>
      <p:font typeface="Epilogue" panose="020B0604020202020204" charset="0"/>
      <p:regular r:id="rId25"/>
      <p:bold r:id="rId26"/>
      <p:italic r:id="rId27"/>
      <p:boldItalic r:id="rId28"/>
    </p:embeddedFont>
    <p:embeddedFont>
      <p:font typeface="Heebo" pitchFamily="2" charset="-79"/>
      <p:regular r:id="rId29"/>
      <p:bold r:id="rId30"/>
    </p:embeddedFont>
    <p:embeddedFont>
      <p:font typeface="Poppins" panose="00000500000000000000" pitchFamily="2" charset="0"/>
      <p:regular r:id="rId31"/>
      <p:bold r:id="rId32"/>
      <p:italic r:id="rId33"/>
      <p:boldItalic r:id="rId34"/>
    </p:embeddedFont>
    <p:embeddedFont>
      <p:font typeface="Poppins Light" panose="00000400000000000000" pitchFamily="2" charset="0"/>
      <p:regular r:id="rId35"/>
      <p:bold r:id="rId36"/>
      <p:italic r:id="rId37"/>
      <p:boldItalic r:id="rId38"/>
    </p:embeddedFont>
    <p:embeddedFont>
      <p:font typeface="Proxima Nova" panose="020B0604020202020204" charset="0"/>
      <p:regular r:id="rId39"/>
      <p:bold r:id="rId40"/>
      <p:italic r:id="rId41"/>
      <p:boldItalic r:id="rId42"/>
    </p:embeddedFont>
    <p:embeddedFont>
      <p:font typeface="Proxima Nova Semibold" panose="020B0604020202020204" charset="0"/>
      <p:regular r:id="rId43"/>
      <p:bold r:id="rId44"/>
      <p:boldItalic r:id="rId45"/>
    </p:embeddedFont>
    <p:embeddedFont>
      <p:font typeface="Raleway"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ECCEA6-0DC4-4D53-ADAE-1989B432DD11}">
  <a:tblStyle styleId="{BCECCEA6-0DC4-4D53-ADAE-1989B432DD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9CA47B3-F2A4-4BCD-9EDC-89C2D373276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5097" autoAdjust="0"/>
  </p:normalViewPr>
  <p:slideViewPr>
    <p:cSldViewPr snapToGrid="0">
      <p:cViewPr varScale="1">
        <p:scale>
          <a:sx n="97" d="100"/>
          <a:sy n="97" d="100"/>
        </p:scale>
        <p:origin x="1877" y="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8.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CBACAF-B3B5-4F18-A538-3ED2C2EE527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F7B56167-74AF-4697-B0D7-02E870BAF475}">
      <dgm:prSet phldrT="[Text]" custT="1"/>
      <dgm:spPr>
        <a:solidFill>
          <a:schemeClr val="bg2">
            <a:lumMod val="40000"/>
            <a:lumOff val="60000"/>
          </a:schemeClr>
        </a:solidFill>
      </dgm:spPr>
      <dgm:t>
        <a:bodyPr/>
        <a:lstStyle/>
        <a:p>
          <a:r>
            <a:rPr lang="en-US" sz="1200" kern="1200" dirty="0">
              <a:solidFill>
                <a:srgbClr val="C00000"/>
              </a:solidFill>
              <a:latin typeface="Arial"/>
              <a:ea typeface="+mn-ea"/>
              <a:cs typeface="+mn-cs"/>
            </a:rPr>
            <a:t>Bio-compatibility</a:t>
          </a:r>
          <a:endParaRPr lang="en-US" sz="2400" kern="1200" dirty="0">
            <a:solidFill>
              <a:srgbClr val="C00000"/>
            </a:solidFill>
            <a:latin typeface="Arial"/>
            <a:ea typeface="+mn-ea"/>
            <a:cs typeface="+mn-cs"/>
          </a:endParaRPr>
        </a:p>
      </dgm:t>
    </dgm:pt>
    <dgm:pt modelId="{F93C7287-C4AF-4F0C-9080-0EF548E8D005}" type="parTrans" cxnId="{FBDEE842-33BA-45E0-A661-B5650A861C0F}">
      <dgm:prSet/>
      <dgm:spPr/>
      <dgm:t>
        <a:bodyPr/>
        <a:lstStyle/>
        <a:p>
          <a:endParaRPr lang="en-US"/>
        </a:p>
      </dgm:t>
    </dgm:pt>
    <dgm:pt modelId="{3651BD20-35DC-41B8-B385-A206BEA73329}" type="sibTrans" cxnId="{FBDEE842-33BA-45E0-A661-B5650A861C0F}">
      <dgm:prSet custT="1"/>
      <dgm:spPr>
        <a:solidFill>
          <a:schemeClr val="bg2">
            <a:lumMod val="40000"/>
            <a:lumOff val="60000"/>
          </a:schemeClr>
        </a:solidFill>
      </dgm:spPr>
      <dgm:t>
        <a:bodyPr/>
        <a:lstStyle/>
        <a:p>
          <a:r>
            <a:rPr lang="en-US" sz="1200" dirty="0">
              <a:solidFill>
                <a:srgbClr val="C00000"/>
              </a:solidFill>
            </a:rPr>
            <a:t>Drug loading capacity</a:t>
          </a:r>
        </a:p>
      </dgm:t>
    </dgm:pt>
    <dgm:pt modelId="{E548D3AB-2BBD-4F07-8E16-0D78B63010C1}">
      <dgm:prSet phldrT="[Text]" custT="1"/>
      <dgm:spPr>
        <a:solidFill>
          <a:schemeClr val="bg2">
            <a:lumMod val="40000"/>
            <a:lumOff val="60000"/>
          </a:schemeClr>
        </a:solidFill>
      </dgm:spPr>
      <dgm:t>
        <a:bodyPr/>
        <a:lstStyle/>
        <a:p>
          <a:r>
            <a:rPr lang="en-US" sz="1200" kern="1200" dirty="0">
              <a:solidFill>
                <a:srgbClr val="C00000"/>
              </a:solidFill>
              <a:latin typeface="Arial"/>
              <a:ea typeface="+mn-ea"/>
              <a:cs typeface="+mn-cs"/>
            </a:rPr>
            <a:t>High porosity</a:t>
          </a:r>
        </a:p>
      </dgm:t>
    </dgm:pt>
    <dgm:pt modelId="{8CA3F282-1215-479A-8062-C978A7AADE7F}" type="parTrans" cxnId="{D4F099AC-EBC2-468C-AE7E-89D9784D8893}">
      <dgm:prSet/>
      <dgm:spPr/>
      <dgm:t>
        <a:bodyPr/>
        <a:lstStyle/>
        <a:p>
          <a:endParaRPr lang="en-US"/>
        </a:p>
      </dgm:t>
    </dgm:pt>
    <dgm:pt modelId="{2D912FBF-E2E8-40B9-A415-97ECDBD2E17B}" type="sibTrans" cxnId="{D4F099AC-EBC2-468C-AE7E-89D9784D8893}">
      <dgm:prSet custT="1"/>
      <dgm:spPr>
        <a:solidFill>
          <a:schemeClr val="bg2">
            <a:lumMod val="40000"/>
            <a:lumOff val="60000"/>
          </a:schemeClr>
        </a:solidFill>
      </dgm:spPr>
      <dgm:t>
        <a:bodyPr/>
        <a:lstStyle/>
        <a:p>
          <a:r>
            <a:rPr lang="en-US" sz="1200" kern="1200" dirty="0">
              <a:solidFill>
                <a:srgbClr val="C00000"/>
              </a:solidFill>
              <a:latin typeface="Arial"/>
              <a:ea typeface="+mn-ea"/>
              <a:cs typeface="+mn-cs"/>
            </a:rPr>
            <a:t>Bio-degradability</a:t>
          </a:r>
        </a:p>
      </dgm:t>
    </dgm:pt>
    <dgm:pt modelId="{9F5C1A44-ACCC-488E-A75B-0397A6CC44C5}">
      <dgm:prSet phldrT="[Text]" custT="1"/>
      <dgm:spPr>
        <a:solidFill>
          <a:schemeClr val="bg2">
            <a:lumMod val="40000"/>
            <a:lumOff val="60000"/>
          </a:schemeClr>
        </a:solidFill>
      </dgm:spPr>
      <dgm:t>
        <a:bodyPr/>
        <a:lstStyle/>
        <a:p>
          <a:r>
            <a:rPr lang="en-US" sz="1200" kern="1200" dirty="0">
              <a:solidFill>
                <a:srgbClr val="C00000"/>
              </a:solidFill>
              <a:latin typeface="Arial"/>
              <a:ea typeface="+mn-ea"/>
              <a:cs typeface="+mn-cs"/>
            </a:rPr>
            <a:t>Inter-connectivity</a:t>
          </a:r>
          <a:endParaRPr lang="en-US" sz="1500" kern="1200" dirty="0">
            <a:solidFill>
              <a:srgbClr val="C00000"/>
            </a:solidFill>
            <a:latin typeface="Arial"/>
            <a:ea typeface="+mn-ea"/>
            <a:cs typeface="+mn-cs"/>
          </a:endParaRPr>
        </a:p>
      </dgm:t>
    </dgm:pt>
    <dgm:pt modelId="{0E840DB6-5625-420A-A7C3-1729CBD5549C}" type="parTrans" cxnId="{EBAC2D29-17B3-4981-B8C8-0529C8BF338C}">
      <dgm:prSet/>
      <dgm:spPr/>
      <dgm:t>
        <a:bodyPr/>
        <a:lstStyle/>
        <a:p>
          <a:endParaRPr lang="en-US"/>
        </a:p>
      </dgm:t>
    </dgm:pt>
    <dgm:pt modelId="{82932818-4519-4D37-9EE8-4656ACB79D66}" type="sibTrans" cxnId="{EBAC2D29-17B3-4981-B8C8-0529C8BF338C}">
      <dgm:prSet custT="1"/>
      <dgm:spPr>
        <a:solidFill>
          <a:schemeClr val="bg2">
            <a:lumMod val="40000"/>
            <a:lumOff val="60000"/>
          </a:schemeClr>
        </a:solidFill>
      </dgm:spPr>
      <dgm:t>
        <a:bodyPr/>
        <a:lstStyle/>
        <a:p>
          <a:r>
            <a:rPr lang="en-US" sz="1200" kern="1200" dirty="0">
              <a:solidFill>
                <a:srgbClr val="C00000"/>
              </a:solidFill>
              <a:latin typeface="Arial"/>
              <a:ea typeface="+mn-ea"/>
              <a:cs typeface="+mn-cs"/>
            </a:rPr>
            <a:t>Mechanical stability</a:t>
          </a:r>
        </a:p>
      </dgm:t>
    </dgm:pt>
    <dgm:pt modelId="{FD508A16-6157-44B9-8A77-2F61DDECD100}" type="pres">
      <dgm:prSet presAssocID="{4FCBACAF-B3B5-4F18-A538-3ED2C2EE527B}" presName="Name0" presStyleCnt="0">
        <dgm:presLayoutVars>
          <dgm:chMax/>
          <dgm:chPref/>
          <dgm:dir/>
          <dgm:animLvl val="lvl"/>
        </dgm:presLayoutVars>
      </dgm:prSet>
      <dgm:spPr/>
    </dgm:pt>
    <dgm:pt modelId="{B61877A4-544E-47DF-BB7F-62CA2DC3D34F}" type="pres">
      <dgm:prSet presAssocID="{F7B56167-74AF-4697-B0D7-02E870BAF475}" presName="composite" presStyleCnt="0"/>
      <dgm:spPr/>
    </dgm:pt>
    <dgm:pt modelId="{BCC15F41-F126-4003-B049-B6F002ED1AF4}" type="pres">
      <dgm:prSet presAssocID="{F7B56167-74AF-4697-B0D7-02E870BAF475}" presName="Parent1" presStyleLbl="node1" presStyleIdx="0" presStyleCnt="6">
        <dgm:presLayoutVars>
          <dgm:chMax val="1"/>
          <dgm:chPref val="1"/>
          <dgm:bulletEnabled val="1"/>
        </dgm:presLayoutVars>
      </dgm:prSet>
      <dgm:spPr/>
    </dgm:pt>
    <dgm:pt modelId="{B322492D-E305-423E-9FE0-3D4CC94058B4}" type="pres">
      <dgm:prSet presAssocID="{F7B56167-74AF-4697-B0D7-02E870BAF475}" presName="Childtext1" presStyleLbl="revTx" presStyleIdx="0" presStyleCnt="3">
        <dgm:presLayoutVars>
          <dgm:chMax val="0"/>
          <dgm:chPref val="0"/>
          <dgm:bulletEnabled val="1"/>
        </dgm:presLayoutVars>
      </dgm:prSet>
      <dgm:spPr/>
    </dgm:pt>
    <dgm:pt modelId="{2EADFC72-5BFF-4AFF-859D-E8E5F7A1D4F2}" type="pres">
      <dgm:prSet presAssocID="{F7B56167-74AF-4697-B0D7-02E870BAF475}" presName="BalanceSpacing" presStyleCnt="0"/>
      <dgm:spPr/>
    </dgm:pt>
    <dgm:pt modelId="{87086B8D-83BD-4507-8EB4-4C30A302FE7C}" type="pres">
      <dgm:prSet presAssocID="{F7B56167-74AF-4697-B0D7-02E870BAF475}" presName="BalanceSpacing1" presStyleCnt="0"/>
      <dgm:spPr/>
    </dgm:pt>
    <dgm:pt modelId="{B9EC990D-2E52-4E3E-A108-ACF945CFF37D}" type="pres">
      <dgm:prSet presAssocID="{3651BD20-35DC-41B8-B385-A206BEA73329}" presName="Accent1Text" presStyleLbl="node1" presStyleIdx="1" presStyleCnt="6"/>
      <dgm:spPr/>
    </dgm:pt>
    <dgm:pt modelId="{1FFE5E79-4197-4F04-BAA6-4B1E2C40D123}" type="pres">
      <dgm:prSet presAssocID="{3651BD20-35DC-41B8-B385-A206BEA73329}" presName="spaceBetweenRectangles" presStyleCnt="0"/>
      <dgm:spPr/>
    </dgm:pt>
    <dgm:pt modelId="{B6234F58-9F23-4223-B908-DD0A300234F3}" type="pres">
      <dgm:prSet presAssocID="{E548D3AB-2BBD-4F07-8E16-0D78B63010C1}" presName="composite" presStyleCnt="0"/>
      <dgm:spPr/>
    </dgm:pt>
    <dgm:pt modelId="{6809BFA4-EFA3-400A-A917-37D0303911FE}" type="pres">
      <dgm:prSet presAssocID="{E548D3AB-2BBD-4F07-8E16-0D78B63010C1}" presName="Parent1" presStyleLbl="node1" presStyleIdx="2" presStyleCnt="6" custLinFactX="-6991" custLinFactNeighborX="-100000" custLinFactNeighborY="865">
        <dgm:presLayoutVars>
          <dgm:chMax val="1"/>
          <dgm:chPref val="1"/>
          <dgm:bulletEnabled val="1"/>
        </dgm:presLayoutVars>
      </dgm:prSet>
      <dgm:spPr/>
    </dgm:pt>
    <dgm:pt modelId="{508E283E-33E3-46DC-8F75-641561F77969}" type="pres">
      <dgm:prSet presAssocID="{E548D3AB-2BBD-4F07-8E16-0D78B63010C1}" presName="Childtext1" presStyleLbl="revTx" presStyleIdx="1" presStyleCnt="3" custLinFactNeighborX="86639" custLinFactNeighborY="7525">
        <dgm:presLayoutVars>
          <dgm:chMax val="0"/>
          <dgm:chPref val="0"/>
          <dgm:bulletEnabled val="1"/>
        </dgm:presLayoutVars>
      </dgm:prSet>
      <dgm:spPr/>
    </dgm:pt>
    <dgm:pt modelId="{0C33C04E-5F67-4544-8250-BAD3BF2C2029}" type="pres">
      <dgm:prSet presAssocID="{E548D3AB-2BBD-4F07-8E16-0D78B63010C1}" presName="BalanceSpacing" presStyleCnt="0"/>
      <dgm:spPr/>
    </dgm:pt>
    <dgm:pt modelId="{BB37AFCE-C26E-4A87-9EDD-C679DE0E42AD}" type="pres">
      <dgm:prSet presAssocID="{E548D3AB-2BBD-4F07-8E16-0D78B63010C1}" presName="BalanceSpacing1" presStyleCnt="0"/>
      <dgm:spPr/>
    </dgm:pt>
    <dgm:pt modelId="{F7CFB58C-9C3F-4DF4-93CB-B5831EAB624C}" type="pres">
      <dgm:prSet presAssocID="{2D912FBF-E2E8-40B9-A415-97ECDBD2E17B}" presName="Accent1Text" presStyleLbl="node1" presStyleIdx="3" presStyleCnt="6"/>
      <dgm:spPr/>
    </dgm:pt>
    <dgm:pt modelId="{94EA26A9-6AA5-4C6A-AD9B-5DFBECFE462D}" type="pres">
      <dgm:prSet presAssocID="{2D912FBF-E2E8-40B9-A415-97ECDBD2E17B}" presName="spaceBetweenRectangles" presStyleCnt="0"/>
      <dgm:spPr/>
    </dgm:pt>
    <dgm:pt modelId="{5DB18B90-0354-498C-832F-E121CD9CE4F5}" type="pres">
      <dgm:prSet presAssocID="{9F5C1A44-ACCC-488E-A75B-0397A6CC44C5}" presName="composite" presStyleCnt="0"/>
      <dgm:spPr/>
    </dgm:pt>
    <dgm:pt modelId="{781074B0-FED4-4F6B-AEEC-50C57980EAAE}" type="pres">
      <dgm:prSet presAssocID="{9F5C1A44-ACCC-488E-A75B-0397A6CC44C5}" presName="Parent1" presStyleLbl="node1" presStyleIdx="4" presStyleCnt="6">
        <dgm:presLayoutVars>
          <dgm:chMax val="1"/>
          <dgm:chPref val="1"/>
          <dgm:bulletEnabled val="1"/>
        </dgm:presLayoutVars>
      </dgm:prSet>
      <dgm:spPr/>
    </dgm:pt>
    <dgm:pt modelId="{68F14D32-51AA-4D20-9251-77FF3FB7E138}" type="pres">
      <dgm:prSet presAssocID="{9F5C1A44-ACCC-488E-A75B-0397A6CC44C5}" presName="Childtext1" presStyleLbl="revTx" presStyleIdx="2" presStyleCnt="3">
        <dgm:presLayoutVars>
          <dgm:chMax val="0"/>
          <dgm:chPref val="0"/>
          <dgm:bulletEnabled val="1"/>
        </dgm:presLayoutVars>
      </dgm:prSet>
      <dgm:spPr/>
    </dgm:pt>
    <dgm:pt modelId="{85687C72-F6F6-41F0-87B5-7B9BCD9EE0A2}" type="pres">
      <dgm:prSet presAssocID="{9F5C1A44-ACCC-488E-A75B-0397A6CC44C5}" presName="BalanceSpacing" presStyleCnt="0"/>
      <dgm:spPr/>
    </dgm:pt>
    <dgm:pt modelId="{27ACFA40-E374-43F2-8719-7E1440516F76}" type="pres">
      <dgm:prSet presAssocID="{9F5C1A44-ACCC-488E-A75B-0397A6CC44C5}" presName="BalanceSpacing1" presStyleCnt="0"/>
      <dgm:spPr/>
    </dgm:pt>
    <dgm:pt modelId="{95739B03-1D88-486A-86CF-FF1E33F84109}" type="pres">
      <dgm:prSet presAssocID="{82932818-4519-4D37-9EE8-4656ACB79D66}" presName="Accent1Text" presStyleLbl="node1" presStyleIdx="5" presStyleCnt="6"/>
      <dgm:spPr/>
    </dgm:pt>
  </dgm:ptLst>
  <dgm:cxnLst>
    <dgm:cxn modelId="{EBAC2D29-17B3-4981-B8C8-0529C8BF338C}" srcId="{4FCBACAF-B3B5-4F18-A538-3ED2C2EE527B}" destId="{9F5C1A44-ACCC-488E-A75B-0397A6CC44C5}" srcOrd="2" destOrd="0" parTransId="{0E840DB6-5625-420A-A7C3-1729CBD5549C}" sibTransId="{82932818-4519-4D37-9EE8-4656ACB79D66}"/>
    <dgm:cxn modelId="{83F7F73E-75CD-4223-82DE-AC9706E9C218}" type="presOf" srcId="{82932818-4519-4D37-9EE8-4656ACB79D66}" destId="{95739B03-1D88-486A-86CF-FF1E33F84109}" srcOrd="0" destOrd="0" presId="urn:microsoft.com/office/officeart/2008/layout/AlternatingHexagons"/>
    <dgm:cxn modelId="{26CE9E5B-C8CE-444F-806F-BFD97901AD1E}" type="presOf" srcId="{2D912FBF-E2E8-40B9-A415-97ECDBD2E17B}" destId="{F7CFB58C-9C3F-4DF4-93CB-B5831EAB624C}" srcOrd="0" destOrd="0" presId="urn:microsoft.com/office/officeart/2008/layout/AlternatingHexagons"/>
    <dgm:cxn modelId="{FBDEE842-33BA-45E0-A661-B5650A861C0F}" srcId="{4FCBACAF-B3B5-4F18-A538-3ED2C2EE527B}" destId="{F7B56167-74AF-4697-B0D7-02E870BAF475}" srcOrd="0" destOrd="0" parTransId="{F93C7287-C4AF-4F0C-9080-0EF548E8D005}" sibTransId="{3651BD20-35DC-41B8-B385-A206BEA73329}"/>
    <dgm:cxn modelId="{347AF870-F222-4274-8CF7-1935B4F7682F}" type="presOf" srcId="{3651BD20-35DC-41B8-B385-A206BEA73329}" destId="{B9EC990D-2E52-4E3E-A108-ACF945CFF37D}" srcOrd="0" destOrd="0" presId="urn:microsoft.com/office/officeart/2008/layout/AlternatingHexagons"/>
    <dgm:cxn modelId="{D4F099AC-EBC2-468C-AE7E-89D9784D8893}" srcId="{4FCBACAF-B3B5-4F18-A538-3ED2C2EE527B}" destId="{E548D3AB-2BBD-4F07-8E16-0D78B63010C1}" srcOrd="1" destOrd="0" parTransId="{8CA3F282-1215-479A-8062-C978A7AADE7F}" sibTransId="{2D912FBF-E2E8-40B9-A415-97ECDBD2E17B}"/>
    <dgm:cxn modelId="{8C4E3DAE-3BF3-4C38-89CA-5A9134863C00}" type="presOf" srcId="{9F5C1A44-ACCC-488E-A75B-0397A6CC44C5}" destId="{781074B0-FED4-4F6B-AEEC-50C57980EAAE}" srcOrd="0" destOrd="0" presId="urn:microsoft.com/office/officeart/2008/layout/AlternatingHexagons"/>
    <dgm:cxn modelId="{43E8A8B6-2A8C-4150-900A-5250B74B27F5}" type="presOf" srcId="{4FCBACAF-B3B5-4F18-A538-3ED2C2EE527B}" destId="{FD508A16-6157-44B9-8A77-2F61DDECD100}" srcOrd="0" destOrd="0" presId="urn:microsoft.com/office/officeart/2008/layout/AlternatingHexagons"/>
    <dgm:cxn modelId="{09EABCC5-7A77-468D-9F89-479A2B77ADCD}" type="presOf" srcId="{E548D3AB-2BBD-4F07-8E16-0D78B63010C1}" destId="{6809BFA4-EFA3-400A-A917-37D0303911FE}" srcOrd="0" destOrd="0" presId="urn:microsoft.com/office/officeart/2008/layout/AlternatingHexagons"/>
    <dgm:cxn modelId="{C15C30F4-1D1A-4798-BC9D-43C9962C3B1D}" type="presOf" srcId="{F7B56167-74AF-4697-B0D7-02E870BAF475}" destId="{BCC15F41-F126-4003-B049-B6F002ED1AF4}" srcOrd="0" destOrd="0" presId="urn:microsoft.com/office/officeart/2008/layout/AlternatingHexagons"/>
    <dgm:cxn modelId="{C34A3CF1-1012-4421-B4A5-D06F5EBE95ED}" type="presParOf" srcId="{FD508A16-6157-44B9-8A77-2F61DDECD100}" destId="{B61877A4-544E-47DF-BB7F-62CA2DC3D34F}" srcOrd="0" destOrd="0" presId="urn:microsoft.com/office/officeart/2008/layout/AlternatingHexagons"/>
    <dgm:cxn modelId="{DDFD772E-CCF4-444F-81CF-1EF99DA4E5A6}" type="presParOf" srcId="{B61877A4-544E-47DF-BB7F-62CA2DC3D34F}" destId="{BCC15F41-F126-4003-B049-B6F002ED1AF4}" srcOrd="0" destOrd="0" presId="urn:microsoft.com/office/officeart/2008/layout/AlternatingHexagons"/>
    <dgm:cxn modelId="{A0789497-328B-4C83-B054-4907EE9BBD4F}" type="presParOf" srcId="{B61877A4-544E-47DF-BB7F-62CA2DC3D34F}" destId="{B322492D-E305-423E-9FE0-3D4CC94058B4}" srcOrd="1" destOrd="0" presId="urn:microsoft.com/office/officeart/2008/layout/AlternatingHexagons"/>
    <dgm:cxn modelId="{81AE8522-1079-4FB8-9B63-F65EAE917B9C}" type="presParOf" srcId="{B61877A4-544E-47DF-BB7F-62CA2DC3D34F}" destId="{2EADFC72-5BFF-4AFF-859D-E8E5F7A1D4F2}" srcOrd="2" destOrd="0" presId="urn:microsoft.com/office/officeart/2008/layout/AlternatingHexagons"/>
    <dgm:cxn modelId="{5009512E-9EA2-4CDD-937D-703359304122}" type="presParOf" srcId="{B61877A4-544E-47DF-BB7F-62CA2DC3D34F}" destId="{87086B8D-83BD-4507-8EB4-4C30A302FE7C}" srcOrd="3" destOrd="0" presId="urn:microsoft.com/office/officeart/2008/layout/AlternatingHexagons"/>
    <dgm:cxn modelId="{0AB604F8-8F72-42A5-AD68-4A61D5C9650D}" type="presParOf" srcId="{B61877A4-544E-47DF-BB7F-62CA2DC3D34F}" destId="{B9EC990D-2E52-4E3E-A108-ACF945CFF37D}" srcOrd="4" destOrd="0" presId="urn:microsoft.com/office/officeart/2008/layout/AlternatingHexagons"/>
    <dgm:cxn modelId="{2B15C94D-D42A-4A29-856E-EBE830CAD017}" type="presParOf" srcId="{FD508A16-6157-44B9-8A77-2F61DDECD100}" destId="{1FFE5E79-4197-4F04-BAA6-4B1E2C40D123}" srcOrd="1" destOrd="0" presId="urn:microsoft.com/office/officeart/2008/layout/AlternatingHexagons"/>
    <dgm:cxn modelId="{2751A616-FCA0-4229-831C-0411B4F91FD3}" type="presParOf" srcId="{FD508A16-6157-44B9-8A77-2F61DDECD100}" destId="{B6234F58-9F23-4223-B908-DD0A300234F3}" srcOrd="2" destOrd="0" presId="urn:microsoft.com/office/officeart/2008/layout/AlternatingHexagons"/>
    <dgm:cxn modelId="{47B93277-7F15-49FE-9518-B6B6CE5E913B}" type="presParOf" srcId="{B6234F58-9F23-4223-B908-DD0A300234F3}" destId="{6809BFA4-EFA3-400A-A917-37D0303911FE}" srcOrd="0" destOrd="0" presId="urn:microsoft.com/office/officeart/2008/layout/AlternatingHexagons"/>
    <dgm:cxn modelId="{BEC8DABC-A4D2-4E2C-A537-15BB6B0AEBA5}" type="presParOf" srcId="{B6234F58-9F23-4223-B908-DD0A300234F3}" destId="{508E283E-33E3-46DC-8F75-641561F77969}" srcOrd="1" destOrd="0" presId="urn:microsoft.com/office/officeart/2008/layout/AlternatingHexagons"/>
    <dgm:cxn modelId="{26C2D1D9-FB03-4F9E-B96B-7D8EB3D240D5}" type="presParOf" srcId="{B6234F58-9F23-4223-B908-DD0A300234F3}" destId="{0C33C04E-5F67-4544-8250-BAD3BF2C2029}" srcOrd="2" destOrd="0" presId="urn:microsoft.com/office/officeart/2008/layout/AlternatingHexagons"/>
    <dgm:cxn modelId="{0823BDD4-A135-45E8-A7B0-2ECC8795E270}" type="presParOf" srcId="{B6234F58-9F23-4223-B908-DD0A300234F3}" destId="{BB37AFCE-C26E-4A87-9EDD-C679DE0E42AD}" srcOrd="3" destOrd="0" presId="urn:microsoft.com/office/officeart/2008/layout/AlternatingHexagons"/>
    <dgm:cxn modelId="{E663BFAA-1D0D-4E0E-B9A6-561AE475B6C6}" type="presParOf" srcId="{B6234F58-9F23-4223-B908-DD0A300234F3}" destId="{F7CFB58C-9C3F-4DF4-93CB-B5831EAB624C}" srcOrd="4" destOrd="0" presId="urn:microsoft.com/office/officeart/2008/layout/AlternatingHexagons"/>
    <dgm:cxn modelId="{330CAF62-2356-4AAC-99DD-C10654FDB829}" type="presParOf" srcId="{FD508A16-6157-44B9-8A77-2F61DDECD100}" destId="{94EA26A9-6AA5-4C6A-AD9B-5DFBECFE462D}" srcOrd="3" destOrd="0" presId="urn:microsoft.com/office/officeart/2008/layout/AlternatingHexagons"/>
    <dgm:cxn modelId="{ABA248E0-39E4-48BA-B633-7D97F0657EC6}" type="presParOf" srcId="{FD508A16-6157-44B9-8A77-2F61DDECD100}" destId="{5DB18B90-0354-498C-832F-E121CD9CE4F5}" srcOrd="4" destOrd="0" presId="urn:microsoft.com/office/officeart/2008/layout/AlternatingHexagons"/>
    <dgm:cxn modelId="{DD5DD991-415D-4DBB-8CF6-710FB4F31C8F}" type="presParOf" srcId="{5DB18B90-0354-498C-832F-E121CD9CE4F5}" destId="{781074B0-FED4-4F6B-AEEC-50C57980EAAE}" srcOrd="0" destOrd="0" presId="urn:microsoft.com/office/officeart/2008/layout/AlternatingHexagons"/>
    <dgm:cxn modelId="{143375A9-0DF6-4DB4-95B2-DB3B48ECB7E7}" type="presParOf" srcId="{5DB18B90-0354-498C-832F-E121CD9CE4F5}" destId="{68F14D32-51AA-4D20-9251-77FF3FB7E138}" srcOrd="1" destOrd="0" presId="urn:microsoft.com/office/officeart/2008/layout/AlternatingHexagons"/>
    <dgm:cxn modelId="{FB8DFDED-CB0D-41DD-8CE7-D574849F4EF2}" type="presParOf" srcId="{5DB18B90-0354-498C-832F-E121CD9CE4F5}" destId="{85687C72-F6F6-41F0-87B5-7B9BCD9EE0A2}" srcOrd="2" destOrd="0" presId="urn:microsoft.com/office/officeart/2008/layout/AlternatingHexagons"/>
    <dgm:cxn modelId="{CBB8B6C1-3617-433C-A192-C4726C59FEB3}" type="presParOf" srcId="{5DB18B90-0354-498C-832F-E121CD9CE4F5}" destId="{27ACFA40-E374-43F2-8719-7E1440516F76}" srcOrd="3" destOrd="0" presId="urn:microsoft.com/office/officeart/2008/layout/AlternatingHexagons"/>
    <dgm:cxn modelId="{30547AE3-9439-4F6D-97A6-990E90947292}" type="presParOf" srcId="{5DB18B90-0354-498C-832F-E121CD9CE4F5}" destId="{95739B03-1D88-486A-86CF-FF1E33F84109}"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15F41-F126-4003-B049-B6F002ED1AF4}">
      <dsp:nvSpPr>
        <dsp:cNvPr id="0" name=""/>
        <dsp:cNvSpPr/>
      </dsp:nvSpPr>
      <dsp:spPr>
        <a:xfrm rot="5400000">
          <a:off x="3405613" y="106434"/>
          <a:ext cx="1609179" cy="1399986"/>
        </a:xfrm>
        <a:prstGeom prst="hexagon">
          <a:avLst>
            <a:gd name="adj" fmla="val 25000"/>
            <a:gd name="vf" fmla="val 115470"/>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C00000"/>
              </a:solidFill>
              <a:latin typeface="Arial"/>
              <a:ea typeface="+mn-ea"/>
              <a:cs typeface="+mn-cs"/>
            </a:rPr>
            <a:t>Bio-compatibility</a:t>
          </a:r>
          <a:endParaRPr lang="en-US" sz="2400" kern="1200" dirty="0">
            <a:solidFill>
              <a:srgbClr val="C00000"/>
            </a:solidFill>
            <a:latin typeface="Arial"/>
            <a:ea typeface="+mn-ea"/>
            <a:cs typeface="+mn-cs"/>
          </a:endParaRPr>
        </a:p>
      </dsp:txBody>
      <dsp:txXfrm rot="-5400000">
        <a:off x="3728374" y="252602"/>
        <a:ext cx="963656" cy="1107651"/>
      </dsp:txXfrm>
    </dsp:sp>
    <dsp:sp modelId="{B322492D-E305-423E-9FE0-3D4CC94058B4}">
      <dsp:nvSpPr>
        <dsp:cNvPr id="0" name=""/>
        <dsp:cNvSpPr/>
      </dsp:nvSpPr>
      <dsp:spPr>
        <a:xfrm>
          <a:off x="4952678" y="323673"/>
          <a:ext cx="1795844" cy="965507"/>
        </a:xfrm>
        <a:prstGeom prst="rect">
          <a:avLst/>
        </a:prstGeom>
        <a:noFill/>
        <a:ln>
          <a:noFill/>
        </a:ln>
        <a:effectLst/>
      </dsp:spPr>
      <dsp:style>
        <a:lnRef idx="0">
          <a:scrgbClr r="0" g="0" b="0"/>
        </a:lnRef>
        <a:fillRef idx="0">
          <a:scrgbClr r="0" g="0" b="0"/>
        </a:fillRef>
        <a:effectRef idx="0">
          <a:scrgbClr r="0" g="0" b="0"/>
        </a:effectRef>
        <a:fontRef idx="minor"/>
      </dsp:style>
    </dsp:sp>
    <dsp:sp modelId="{B9EC990D-2E52-4E3E-A108-ACF945CFF37D}">
      <dsp:nvSpPr>
        <dsp:cNvPr id="0" name=""/>
        <dsp:cNvSpPr/>
      </dsp:nvSpPr>
      <dsp:spPr>
        <a:xfrm rot="5400000">
          <a:off x="1893628" y="106434"/>
          <a:ext cx="1609179" cy="1399986"/>
        </a:xfrm>
        <a:prstGeom prst="hexagon">
          <a:avLst>
            <a:gd name="adj" fmla="val 25000"/>
            <a:gd name="vf" fmla="val 115470"/>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C00000"/>
              </a:solidFill>
            </a:rPr>
            <a:t>Drug loading capacity</a:t>
          </a:r>
        </a:p>
      </dsp:txBody>
      <dsp:txXfrm rot="-5400000">
        <a:off x="2216389" y="252602"/>
        <a:ext cx="963656" cy="1107651"/>
      </dsp:txXfrm>
    </dsp:sp>
    <dsp:sp modelId="{6809BFA4-EFA3-400A-A917-37D0303911FE}">
      <dsp:nvSpPr>
        <dsp:cNvPr id="0" name=""/>
        <dsp:cNvSpPr/>
      </dsp:nvSpPr>
      <dsp:spPr>
        <a:xfrm rot="5400000">
          <a:off x="1148865" y="1486225"/>
          <a:ext cx="1609179" cy="1399986"/>
        </a:xfrm>
        <a:prstGeom prst="hexagon">
          <a:avLst>
            <a:gd name="adj" fmla="val 25000"/>
            <a:gd name="vf" fmla="val 115470"/>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C00000"/>
              </a:solidFill>
              <a:latin typeface="Arial"/>
              <a:ea typeface="+mn-ea"/>
              <a:cs typeface="+mn-cs"/>
            </a:rPr>
            <a:t>High porosity</a:t>
          </a:r>
        </a:p>
      </dsp:txBody>
      <dsp:txXfrm rot="-5400000">
        <a:off x="1471626" y="1632393"/>
        <a:ext cx="963656" cy="1107651"/>
      </dsp:txXfrm>
    </dsp:sp>
    <dsp:sp modelId="{508E283E-33E3-46DC-8F75-641561F77969}">
      <dsp:nvSpPr>
        <dsp:cNvPr id="0" name=""/>
        <dsp:cNvSpPr/>
      </dsp:nvSpPr>
      <dsp:spPr>
        <a:xfrm>
          <a:off x="2461187" y="1762200"/>
          <a:ext cx="1737914" cy="965507"/>
        </a:xfrm>
        <a:prstGeom prst="rect">
          <a:avLst/>
        </a:prstGeom>
        <a:noFill/>
        <a:ln>
          <a:noFill/>
        </a:ln>
        <a:effectLst/>
      </dsp:spPr>
      <dsp:style>
        <a:lnRef idx="0">
          <a:scrgbClr r="0" g="0" b="0"/>
        </a:lnRef>
        <a:fillRef idx="0">
          <a:scrgbClr r="0" g="0" b="0"/>
        </a:fillRef>
        <a:effectRef idx="0">
          <a:scrgbClr r="0" g="0" b="0"/>
        </a:effectRef>
        <a:fontRef idx="minor"/>
      </dsp:style>
    </dsp:sp>
    <dsp:sp modelId="{F7CFB58C-9C3F-4DF4-93CB-B5831EAB624C}">
      <dsp:nvSpPr>
        <dsp:cNvPr id="0" name=""/>
        <dsp:cNvSpPr/>
      </dsp:nvSpPr>
      <dsp:spPr>
        <a:xfrm rot="5400000">
          <a:off x="4158709" y="1472306"/>
          <a:ext cx="1609179" cy="1399986"/>
        </a:xfrm>
        <a:prstGeom prst="hexagon">
          <a:avLst>
            <a:gd name="adj" fmla="val 25000"/>
            <a:gd name="vf" fmla="val 115470"/>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C00000"/>
              </a:solidFill>
              <a:latin typeface="Arial"/>
              <a:ea typeface="+mn-ea"/>
              <a:cs typeface="+mn-cs"/>
            </a:rPr>
            <a:t>Bio-degradability</a:t>
          </a:r>
        </a:p>
      </dsp:txBody>
      <dsp:txXfrm rot="-5400000">
        <a:off x="4481470" y="1618474"/>
        <a:ext cx="963656" cy="1107651"/>
      </dsp:txXfrm>
    </dsp:sp>
    <dsp:sp modelId="{781074B0-FED4-4F6B-AEEC-50C57980EAAE}">
      <dsp:nvSpPr>
        <dsp:cNvPr id="0" name=""/>
        <dsp:cNvSpPr/>
      </dsp:nvSpPr>
      <dsp:spPr>
        <a:xfrm rot="5400000">
          <a:off x="3405613" y="2838178"/>
          <a:ext cx="1609179" cy="1399986"/>
        </a:xfrm>
        <a:prstGeom prst="hexagon">
          <a:avLst>
            <a:gd name="adj" fmla="val 25000"/>
            <a:gd name="vf" fmla="val 115470"/>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C00000"/>
              </a:solidFill>
              <a:latin typeface="Arial"/>
              <a:ea typeface="+mn-ea"/>
              <a:cs typeface="+mn-cs"/>
            </a:rPr>
            <a:t>Inter-connectivity</a:t>
          </a:r>
          <a:endParaRPr lang="en-US" sz="1500" kern="1200" dirty="0">
            <a:solidFill>
              <a:srgbClr val="C00000"/>
            </a:solidFill>
            <a:latin typeface="Arial"/>
            <a:ea typeface="+mn-ea"/>
            <a:cs typeface="+mn-cs"/>
          </a:endParaRPr>
        </a:p>
      </dsp:txBody>
      <dsp:txXfrm rot="-5400000">
        <a:off x="3728374" y="2984346"/>
        <a:ext cx="963656" cy="1107651"/>
      </dsp:txXfrm>
    </dsp:sp>
    <dsp:sp modelId="{68F14D32-51AA-4D20-9251-77FF3FB7E138}">
      <dsp:nvSpPr>
        <dsp:cNvPr id="0" name=""/>
        <dsp:cNvSpPr/>
      </dsp:nvSpPr>
      <dsp:spPr>
        <a:xfrm>
          <a:off x="4952678" y="3055417"/>
          <a:ext cx="1795844" cy="965507"/>
        </a:xfrm>
        <a:prstGeom prst="rect">
          <a:avLst/>
        </a:prstGeom>
        <a:noFill/>
        <a:ln>
          <a:noFill/>
        </a:ln>
        <a:effectLst/>
      </dsp:spPr>
      <dsp:style>
        <a:lnRef idx="0">
          <a:scrgbClr r="0" g="0" b="0"/>
        </a:lnRef>
        <a:fillRef idx="0">
          <a:scrgbClr r="0" g="0" b="0"/>
        </a:fillRef>
        <a:effectRef idx="0">
          <a:scrgbClr r="0" g="0" b="0"/>
        </a:effectRef>
        <a:fontRef idx="minor"/>
      </dsp:style>
    </dsp:sp>
    <dsp:sp modelId="{95739B03-1D88-486A-86CF-FF1E33F84109}">
      <dsp:nvSpPr>
        <dsp:cNvPr id="0" name=""/>
        <dsp:cNvSpPr/>
      </dsp:nvSpPr>
      <dsp:spPr>
        <a:xfrm rot="5400000">
          <a:off x="1893628" y="2838178"/>
          <a:ext cx="1609179" cy="1399986"/>
        </a:xfrm>
        <a:prstGeom prst="hexagon">
          <a:avLst>
            <a:gd name="adj" fmla="val 25000"/>
            <a:gd name="vf" fmla="val 115470"/>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C00000"/>
              </a:solidFill>
              <a:latin typeface="Arial"/>
              <a:ea typeface="+mn-ea"/>
              <a:cs typeface="+mn-cs"/>
            </a:rPr>
            <a:t>Mechanical stability</a:t>
          </a:r>
        </a:p>
      </dsp:txBody>
      <dsp:txXfrm rot="-5400000">
        <a:off x="2216389" y="2984346"/>
        <a:ext cx="963656" cy="110765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a:extLst>
            <a:ext uri="{FF2B5EF4-FFF2-40B4-BE49-F238E27FC236}">
              <a16:creationId xmlns:a16="http://schemas.microsoft.com/office/drawing/2014/main" id="{2945B6CD-718B-38DB-F820-13C2D0AB3072}"/>
            </a:ext>
          </a:extLst>
        </p:cNvPr>
        <p:cNvGrpSpPr/>
        <p:nvPr/>
      </p:nvGrpSpPr>
      <p:grpSpPr>
        <a:xfrm>
          <a:off x="0" y="0"/>
          <a:ext cx="0" cy="0"/>
          <a:chOff x="0" y="0"/>
          <a:chExt cx="0" cy="0"/>
        </a:xfrm>
      </p:grpSpPr>
      <p:sp>
        <p:nvSpPr>
          <p:cNvPr id="402" name="Google Shape;402;g25c9f22c484_0_148:notes">
            <a:extLst>
              <a:ext uri="{FF2B5EF4-FFF2-40B4-BE49-F238E27FC236}">
                <a16:creationId xmlns:a16="http://schemas.microsoft.com/office/drawing/2014/main" id="{CF3269CA-876C-0FFD-26F3-D2037F52BC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5c9f22c484_0_148:notes">
            <a:extLst>
              <a:ext uri="{FF2B5EF4-FFF2-40B4-BE49-F238E27FC236}">
                <a16:creationId xmlns:a16="http://schemas.microsoft.com/office/drawing/2014/main" id="{762BB888-CE96-8962-1301-664A2C88F6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0555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a:extLst>
            <a:ext uri="{FF2B5EF4-FFF2-40B4-BE49-F238E27FC236}">
              <a16:creationId xmlns:a16="http://schemas.microsoft.com/office/drawing/2014/main" id="{204FD49B-6DFA-FAA6-A31B-FC0E70A264CF}"/>
            </a:ext>
          </a:extLst>
        </p:cNvPr>
        <p:cNvGrpSpPr/>
        <p:nvPr/>
      </p:nvGrpSpPr>
      <p:grpSpPr>
        <a:xfrm>
          <a:off x="0" y="0"/>
          <a:ext cx="0" cy="0"/>
          <a:chOff x="0" y="0"/>
          <a:chExt cx="0" cy="0"/>
        </a:xfrm>
      </p:grpSpPr>
      <p:sp>
        <p:nvSpPr>
          <p:cNvPr id="402" name="Google Shape;402;g25c9f22c484_0_148:notes">
            <a:extLst>
              <a:ext uri="{FF2B5EF4-FFF2-40B4-BE49-F238E27FC236}">
                <a16:creationId xmlns:a16="http://schemas.microsoft.com/office/drawing/2014/main" id="{44A74934-DA49-348F-D8EA-3CA18134DF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5c9f22c484_0_148:notes">
            <a:extLst>
              <a:ext uri="{FF2B5EF4-FFF2-40B4-BE49-F238E27FC236}">
                <a16:creationId xmlns:a16="http://schemas.microsoft.com/office/drawing/2014/main" id="{E62DB617-51ED-98BF-A1B2-3AD90F5A00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430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a:extLst>
            <a:ext uri="{FF2B5EF4-FFF2-40B4-BE49-F238E27FC236}">
              <a16:creationId xmlns:a16="http://schemas.microsoft.com/office/drawing/2014/main" id="{124D61EC-D852-48E2-5B53-E73B8E168694}"/>
            </a:ext>
          </a:extLst>
        </p:cNvPr>
        <p:cNvGrpSpPr/>
        <p:nvPr/>
      </p:nvGrpSpPr>
      <p:grpSpPr>
        <a:xfrm>
          <a:off x="0" y="0"/>
          <a:ext cx="0" cy="0"/>
          <a:chOff x="0" y="0"/>
          <a:chExt cx="0" cy="0"/>
        </a:xfrm>
      </p:grpSpPr>
      <p:sp>
        <p:nvSpPr>
          <p:cNvPr id="402" name="Google Shape;402;g25c9f22c484_0_148:notes">
            <a:extLst>
              <a:ext uri="{FF2B5EF4-FFF2-40B4-BE49-F238E27FC236}">
                <a16:creationId xmlns:a16="http://schemas.microsoft.com/office/drawing/2014/main" id="{882650EB-B2FD-D79C-FF5F-C0828E04FB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5c9f22c484_0_148:notes">
            <a:extLst>
              <a:ext uri="{FF2B5EF4-FFF2-40B4-BE49-F238E27FC236}">
                <a16:creationId xmlns:a16="http://schemas.microsoft.com/office/drawing/2014/main" id="{614E39CF-9DA4-BE02-554C-FD6F29195C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129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a:extLst>
            <a:ext uri="{FF2B5EF4-FFF2-40B4-BE49-F238E27FC236}">
              <a16:creationId xmlns:a16="http://schemas.microsoft.com/office/drawing/2014/main" id="{901CF05C-9656-4649-86A8-45750E0921D2}"/>
            </a:ext>
          </a:extLst>
        </p:cNvPr>
        <p:cNvGrpSpPr/>
        <p:nvPr/>
      </p:nvGrpSpPr>
      <p:grpSpPr>
        <a:xfrm>
          <a:off x="0" y="0"/>
          <a:ext cx="0" cy="0"/>
          <a:chOff x="0" y="0"/>
          <a:chExt cx="0" cy="0"/>
        </a:xfrm>
      </p:grpSpPr>
      <p:sp>
        <p:nvSpPr>
          <p:cNvPr id="402" name="Google Shape;402;g25c9f22c484_0_148:notes">
            <a:extLst>
              <a:ext uri="{FF2B5EF4-FFF2-40B4-BE49-F238E27FC236}">
                <a16:creationId xmlns:a16="http://schemas.microsoft.com/office/drawing/2014/main" id="{B7537B6B-D03F-3C4C-AC3A-797B63857B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5c9f22c484_0_148:notes">
            <a:extLst>
              <a:ext uri="{FF2B5EF4-FFF2-40B4-BE49-F238E27FC236}">
                <a16:creationId xmlns:a16="http://schemas.microsoft.com/office/drawing/2014/main" id="{6D98EE84-33D0-3A3B-A0C1-1401F3FCEB9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1628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a:extLst>
            <a:ext uri="{FF2B5EF4-FFF2-40B4-BE49-F238E27FC236}">
              <a16:creationId xmlns:a16="http://schemas.microsoft.com/office/drawing/2014/main" id="{3BA9408D-6005-6C59-1281-62B2F1A4022B}"/>
            </a:ext>
          </a:extLst>
        </p:cNvPr>
        <p:cNvGrpSpPr/>
        <p:nvPr/>
      </p:nvGrpSpPr>
      <p:grpSpPr>
        <a:xfrm>
          <a:off x="0" y="0"/>
          <a:ext cx="0" cy="0"/>
          <a:chOff x="0" y="0"/>
          <a:chExt cx="0" cy="0"/>
        </a:xfrm>
      </p:grpSpPr>
      <p:sp>
        <p:nvSpPr>
          <p:cNvPr id="402" name="Google Shape;402;g25c9f22c484_0_148:notes">
            <a:extLst>
              <a:ext uri="{FF2B5EF4-FFF2-40B4-BE49-F238E27FC236}">
                <a16:creationId xmlns:a16="http://schemas.microsoft.com/office/drawing/2014/main" id="{5F2B0531-3410-7059-2AB7-2460141EE8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5c9f22c484_0_148:notes">
            <a:extLst>
              <a:ext uri="{FF2B5EF4-FFF2-40B4-BE49-F238E27FC236}">
                <a16:creationId xmlns:a16="http://schemas.microsoft.com/office/drawing/2014/main" id="{8B1B0E61-9FBE-D8FE-D484-DED4FC6E7C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0167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a:extLst>
            <a:ext uri="{FF2B5EF4-FFF2-40B4-BE49-F238E27FC236}">
              <a16:creationId xmlns:a16="http://schemas.microsoft.com/office/drawing/2014/main" id="{0FEBC15B-9A07-3E10-8921-179EA96374A8}"/>
            </a:ext>
          </a:extLst>
        </p:cNvPr>
        <p:cNvGrpSpPr/>
        <p:nvPr/>
      </p:nvGrpSpPr>
      <p:grpSpPr>
        <a:xfrm>
          <a:off x="0" y="0"/>
          <a:ext cx="0" cy="0"/>
          <a:chOff x="0" y="0"/>
          <a:chExt cx="0" cy="0"/>
        </a:xfrm>
      </p:grpSpPr>
      <p:sp>
        <p:nvSpPr>
          <p:cNvPr id="402" name="Google Shape;402;g25c9f22c484_0_148:notes">
            <a:extLst>
              <a:ext uri="{FF2B5EF4-FFF2-40B4-BE49-F238E27FC236}">
                <a16:creationId xmlns:a16="http://schemas.microsoft.com/office/drawing/2014/main" id="{16F5CABB-D905-5E9B-B1F2-B44BCF359A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5c9f22c484_0_148:notes">
            <a:extLst>
              <a:ext uri="{FF2B5EF4-FFF2-40B4-BE49-F238E27FC236}">
                <a16:creationId xmlns:a16="http://schemas.microsoft.com/office/drawing/2014/main" id="{D942378D-A4BE-4AF6-2B19-D427C73D4A7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0723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a:extLst>
            <a:ext uri="{FF2B5EF4-FFF2-40B4-BE49-F238E27FC236}">
              <a16:creationId xmlns:a16="http://schemas.microsoft.com/office/drawing/2014/main" id="{273B0248-C281-0646-4871-B949C088F9AD}"/>
            </a:ext>
          </a:extLst>
        </p:cNvPr>
        <p:cNvGrpSpPr/>
        <p:nvPr/>
      </p:nvGrpSpPr>
      <p:grpSpPr>
        <a:xfrm>
          <a:off x="0" y="0"/>
          <a:ext cx="0" cy="0"/>
          <a:chOff x="0" y="0"/>
          <a:chExt cx="0" cy="0"/>
        </a:xfrm>
      </p:grpSpPr>
      <p:sp>
        <p:nvSpPr>
          <p:cNvPr id="402" name="Google Shape;402;g25c9f22c484_0_148:notes">
            <a:extLst>
              <a:ext uri="{FF2B5EF4-FFF2-40B4-BE49-F238E27FC236}">
                <a16:creationId xmlns:a16="http://schemas.microsoft.com/office/drawing/2014/main" id="{28311E9E-C751-9BF2-6437-1317D7847D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5c9f22c484_0_148:notes">
            <a:extLst>
              <a:ext uri="{FF2B5EF4-FFF2-40B4-BE49-F238E27FC236}">
                <a16:creationId xmlns:a16="http://schemas.microsoft.com/office/drawing/2014/main" id="{C886E7F2-5D3E-6BB9-A724-BE0B129B0A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1354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a:extLst>
            <a:ext uri="{FF2B5EF4-FFF2-40B4-BE49-F238E27FC236}">
              <a16:creationId xmlns:a16="http://schemas.microsoft.com/office/drawing/2014/main" id="{F0EB5624-F918-7DA6-65B5-B096A67B594A}"/>
            </a:ext>
          </a:extLst>
        </p:cNvPr>
        <p:cNvGrpSpPr/>
        <p:nvPr/>
      </p:nvGrpSpPr>
      <p:grpSpPr>
        <a:xfrm>
          <a:off x="0" y="0"/>
          <a:ext cx="0" cy="0"/>
          <a:chOff x="0" y="0"/>
          <a:chExt cx="0" cy="0"/>
        </a:xfrm>
      </p:grpSpPr>
      <p:sp>
        <p:nvSpPr>
          <p:cNvPr id="402" name="Google Shape;402;g25c9f22c484_0_148:notes">
            <a:extLst>
              <a:ext uri="{FF2B5EF4-FFF2-40B4-BE49-F238E27FC236}">
                <a16:creationId xmlns:a16="http://schemas.microsoft.com/office/drawing/2014/main" id="{7235C28F-7B4B-C932-0CF7-C431836EB9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5c9f22c484_0_148:notes">
            <a:extLst>
              <a:ext uri="{FF2B5EF4-FFF2-40B4-BE49-F238E27FC236}">
                <a16:creationId xmlns:a16="http://schemas.microsoft.com/office/drawing/2014/main" id="{F8E65DC6-094B-CB4B-C02A-2B64E26383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4076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a:extLst>
            <a:ext uri="{FF2B5EF4-FFF2-40B4-BE49-F238E27FC236}">
              <a16:creationId xmlns:a16="http://schemas.microsoft.com/office/drawing/2014/main" id="{F13E4B97-B97F-2033-8EBD-ED5746B897B5}"/>
            </a:ext>
          </a:extLst>
        </p:cNvPr>
        <p:cNvGrpSpPr/>
        <p:nvPr/>
      </p:nvGrpSpPr>
      <p:grpSpPr>
        <a:xfrm>
          <a:off x="0" y="0"/>
          <a:ext cx="0" cy="0"/>
          <a:chOff x="0" y="0"/>
          <a:chExt cx="0" cy="0"/>
        </a:xfrm>
      </p:grpSpPr>
      <p:sp>
        <p:nvSpPr>
          <p:cNvPr id="402" name="Google Shape;402;g25c9f22c484_0_148:notes">
            <a:extLst>
              <a:ext uri="{FF2B5EF4-FFF2-40B4-BE49-F238E27FC236}">
                <a16:creationId xmlns:a16="http://schemas.microsoft.com/office/drawing/2014/main" id="{EF410556-51CA-9A2F-BBB7-134300DD57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5c9f22c484_0_148:notes">
            <a:extLst>
              <a:ext uri="{FF2B5EF4-FFF2-40B4-BE49-F238E27FC236}">
                <a16:creationId xmlns:a16="http://schemas.microsoft.com/office/drawing/2014/main" id="{6914C559-00CF-759C-32A8-B9711FFA36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215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E38D03DC-7024-168B-86E9-CCD03BA4A617}"/>
            </a:ext>
          </a:extLst>
        </p:cNvPr>
        <p:cNvGrpSpPr/>
        <p:nvPr/>
      </p:nvGrpSpPr>
      <p:grpSpPr>
        <a:xfrm>
          <a:off x="0" y="0"/>
          <a:ext cx="0" cy="0"/>
          <a:chOff x="0" y="0"/>
          <a:chExt cx="0" cy="0"/>
        </a:xfrm>
      </p:grpSpPr>
      <p:sp>
        <p:nvSpPr>
          <p:cNvPr id="228" name="Google Shape;228;g287b9b54ca1_0_0:notes">
            <a:extLst>
              <a:ext uri="{FF2B5EF4-FFF2-40B4-BE49-F238E27FC236}">
                <a16:creationId xmlns:a16="http://schemas.microsoft.com/office/drawing/2014/main" id="{0416713D-CDC0-C064-D043-1F799AC18C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87b9b54ca1_0_0:notes">
            <a:extLst>
              <a:ext uri="{FF2B5EF4-FFF2-40B4-BE49-F238E27FC236}">
                <a16:creationId xmlns:a16="http://schemas.microsoft.com/office/drawing/2014/main" id="{8EBEC1FD-E9A0-944A-9B89-4B95598DDE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46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0f9e629ec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0f9e629e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5c9f22c48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5c9f22c48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25c9f22c484_0_9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25c9f22c484_0_9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87b9b54c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87b9b54c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5c9f22c4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5c9f22c4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1258269c9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1258269c9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F94C31F1-A8C5-15B0-04A3-88702391B9CE}"/>
            </a:ext>
          </a:extLst>
        </p:cNvPr>
        <p:cNvGrpSpPr/>
        <p:nvPr/>
      </p:nvGrpSpPr>
      <p:grpSpPr>
        <a:xfrm>
          <a:off x="0" y="0"/>
          <a:ext cx="0" cy="0"/>
          <a:chOff x="0" y="0"/>
          <a:chExt cx="0" cy="0"/>
        </a:xfrm>
      </p:grpSpPr>
      <p:sp>
        <p:nvSpPr>
          <p:cNvPr id="228" name="Google Shape;228;g287b9b54ca1_0_0:notes">
            <a:extLst>
              <a:ext uri="{FF2B5EF4-FFF2-40B4-BE49-F238E27FC236}">
                <a16:creationId xmlns:a16="http://schemas.microsoft.com/office/drawing/2014/main" id="{32E1B3CA-E997-1294-F465-35549C5E09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87b9b54ca1_0_0:notes">
            <a:extLst>
              <a:ext uri="{FF2B5EF4-FFF2-40B4-BE49-F238E27FC236}">
                <a16:creationId xmlns:a16="http://schemas.microsoft.com/office/drawing/2014/main" id="{010F5071-437E-BEDB-9514-48E2F6E196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911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5c9f22c48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5c9f22c48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0B69506B-C340-283A-9D81-268CA2A63E9D}"/>
            </a:ext>
          </a:extLst>
        </p:cNvPr>
        <p:cNvGrpSpPr/>
        <p:nvPr/>
      </p:nvGrpSpPr>
      <p:grpSpPr>
        <a:xfrm>
          <a:off x="0" y="0"/>
          <a:ext cx="0" cy="0"/>
          <a:chOff x="0" y="0"/>
          <a:chExt cx="0" cy="0"/>
        </a:xfrm>
      </p:grpSpPr>
      <p:sp>
        <p:nvSpPr>
          <p:cNvPr id="228" name="Google Shape;228;g287b9b54ca1_0_0:notes">
            <a:extLst>
              <a:ext uri="{FF2B5EF4-FFF2-40B4-BE49-F238E27FC236}">
                <a16:creationId xmlns:a16="http://schemas.microsoft.com/office/drawing/2014/main" id="{4AB5A618-7805-1B46-474B-27D812B2B2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87b9b54ca1_0_0:notes">
            <a:extLst>
              <a:ext uri="{FF2B5EF4-FFF2-40B4-BE49-F238E27FC236}">
                <a16:creationId xmlns:a16="http://schemas.microsoft.com/office/drawing/2014/main" id="{2651F754-1FF6-913F-0318-243AFEB925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546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5c9f22c484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5c9f22c484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0384381" y="-545390"/>
            <a:ext cx="18601673" cy="6234280"/>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34300" y="836488"/>
            <a:ext cx="4457400" cy="3061200"/>
          </a:xfrm>
          <a:prstGeom prst="rect">
            <a:avLst/>
          </a:prstGeom>
        </p:spPr>
        <p:txBody>
          <a:bodyPr spcFirstLastPara="1" wrap="square" lIns="91425" tIns="91425" rIns="91425" bIns="91425" anchor="b" anchorCtr="0">
            <a:noAutofit/>
          </a:bodyPr>
          <a:lstStyle>
            <a:lvl1pPr lvl="0" algn="l">
              <a:lnSpc>
                <a:spcPct val="9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734300" y="3897513"/>
            <a:ext cx="4457400" cy="4095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 name="Google Shape;65;p13"/>
          <p:cNvSpPr txBox="1">
            <a:spLocks noGrp="1"/>
          </p:cNvSpPr>
          <p:nvPr>
            <p:ph type="title" idx="2" hasCustomPrompt="1"/>
          </p:nvPr>
        </p:nvSpPr>
        <p:spPr>
          <a:xfrm>
            <a:off x="1505375" y="149423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000" b="0">
                <a:latin typeface="Poppins Light"/>
                <a:ea typeface="Poppins Light"/>
                <a:cs typeface="Poppins Light"/>
                <a:sym typeface="Poppins 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 name="Google Shape;66;p13"/>
          <p:cNvSpPr txBox="1">
            <a:spLocks noGrp="1"/>
          </p:cNvSpPr>
          <p:nvPr>
            <p:ph type="title" idx="3" hasCustomPrompt="1"/>
          </p:nvPr>
        </p:nvSpPr>
        <p:spPr>
          <a:xfrm>
            <a:off x="1505375" y="301823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000" b="0">
                <a:latin typeface="Poppins Light"/>
                <a:ea typeface="Poppins Light"/>
                <a:cs typeface="Poppins Light"/>
                <a:sym typeface="Poppins 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 name="Google Shape;67;p13"/>
          <p:cNvSpPr txBox="1">
            <a:spLocks noGrp="1"/>
          </p:cNvSpPr>
          <p:nvPr>
            <p:ph type="title" idx="4" hasCustomPrompt="1"/>
          </p:nvPr>
        </p:nvSpPr>
        <p:spPr>
          <a:xfrm>
            <a:off x="4204625" y="149423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000" b="0">
                <a:latin typeface="Poppins Light"/>
                <a:ea typeface="Poppins Light"/>
                <a:cs typeface="Poppins Light"/>
                <a:sym typeface="Poppins 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3"/>
          <p:cNvSpPr txBox="1">
            <a:spLocks noGrp="1"/>
          </p:cNvSpPr>
          <p:nvPr>
            <p:ph type="title" idx="5" hasCustomPrompt="1"/>
          </p:nvPr>
        </p:nvSpPr>
        <p:spPr>
          <a:xfrm>
            <a:off x="4204625" y="301823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000" b="0">
                <a:latin typeface="Poppins Light"/>
                <a:ea typeface="Poppins Light"/>
                <a:cs typeface="Poppins Light"/>
                <a:sym typeface="Poppins 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a:spLocks noGrp="1"/>
          </p:cNvSpPr>
          <p:nvPr>
            <p:ph type="title" idx="6" hasCustomPrompt="1"/>
          </p:nvPr>
        </p:nvSpPr>
        <p:spPr>
          <a:xfrm>
            <a:off x="6903925" y="149423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000" b="0">
                <a:latin typeface="Poppins Light"/>
                <a:ea typeface="Poppins Light"/>
                <a:cs typeface="Poppins Light"/>
                <a:sym typeface="Poppins 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 name="Google Shape;70;p13"/>
          <p:cNvSpPr txBox="1">
            <a:spLocks noGrp="1"/>
          </p:cNvSpPr>
          <p:nvPr>
            <p:ph type="title" idx="7" hasCustomPrompt="1"/>
          </p:nvPr>
        </p:nvSpPr>
        <p:spPr>
          <a:xfrm>
            <a:off x="6903925" y="301823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000" b="0">
                <a:latin typeface="Poppins Light"/>
                <a:ea typeface="Poppins Light"/>
                <a:cs typeface="Poppins Light"/>
                <a:sym typeface="Poppins 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a:spLocks noGrp="1"/>
          </p:cNvSpPr>
          <p:nvPr>
            <p:ph type="subTitle" idx="1"/>
          </p:nvPr>
        </p:nvSpPr>
        <p:spPr>
          <a:xfrm>
            <a:off x="719975" y="2179969"/>
            <a:ext cx="2305500" cy="36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1800">
                <a:latin typeface="Poppins Light"/>
                <a:ea typeface="Poppins Light"/>
                <a:cs typeface="Poppins Light"/>
                <a:sym typeface="Poppins Light"/>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72" name="Google Shape;72;p13"/>
          <p:cNvSpPr txBox="1">
            <a:spLocks noGrp="1"/>
          </p:cNvSpPr>
          <p:nvPr>
            <p:ph type="subTitle" idx="8"/>
          </p:nvPr>
        </p:nvSpPr>
        <p:spPr>
          <a:xfrm>
            <a:off x="3419225" y="2179969"/>
            <a:ext cx="2305500" cy="36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1800">
                <a:latin typeface="Poppins Light"/>
                <a:ea typeface="Poppins Light"/>
                <a:cs typeface="Poppins Light"/>
                <a:sym typeface="Poppins Light"/>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73" name="Google Shape;73;p13"/>
          <p:cNvSpPr txBox="1">
            <a:spLocks noGrp="1"/>
          </p:cNvSpPr>
          <p:nvPr>
            <p:ph type="subTitle" idx="9"/>
          </p:nvPr>
        </p:nvSpPr>
        <p:spPr>
          <a:xfrm>
            <a:off x="6118525" y="2179969"/>
            <a:ext cx="2305500" cy="36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1800">
                <a:latin typeface="Poppins Light"/>
                <a:ea typeface="Poppins Light"/>
                <a:cs typeface="Poppins Light"/>
                <a:sym typeface="Poppins Light"/>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74" name="Google Shape;74;p13"/>
          <p:cNvSpPr txBox="1">
            <a:spLocks noGrp="1"/>
          </p:cNvSpPr>
          <p:nvPr>
            <p:ph type="subTitle" idx="13"/>
          </p:nvPr>
        </p:nvSpPr>
        <p:spPr>
          <a:xfrm>
            <a:off x="719975" y="3696896"/>
            <a:ext cx="2305500" cy="36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1800">
                <a:latin typeface="Poppins Light"/>
                <a:ea typeface="Poppins Light"/>
                <a:cs typeface="Poppins Light"/>
                <a:sym typeface="Poppins Light"/>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75" name="Google Shape;75;p13"/>
          <p:cNvSpPr txBox="1">
            <a:spLocks noGrp="1"/>
          </p:cNvSpPr>
          <p:nvPr>
            <p:ph type="subTitle" idx="14"/>
          </p:nvPr>
        </p:nvSpPr>
        <p:spPr>
          <a:xfrm>
            <a:off x="3419225" y="3696896"/>
            <a:ext cx="2305500" cy="36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1800">
                <a:latin typeface="Poppins Light"/>
                <a:ea typeface="Poppins Light"/>
                <a:cs typeface="Poppins Light"/>
                <a:sym typeface="Poppins Light"/>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76" name="Google Shape;76;p13"/>
          <p:cNvSpPr txBox="1">
            <a:spLocks noGrp="1"/>
          </p:cNvSpPr>
          <p:nvPr>
            <p:ph type="subTitle" idx="15"/>
          </p:nvPr>
        </p:nvSpPr>
        <p:spPr>
          <a:xfrm>
            <a:off x="6118525" y="3696896"/>
            <a:ext cx="2305500" cy="36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1800">
                <a:latin typeface="Poppins Light"/>
                <a:ea typeface="Poppins Light"/>
                <a:cs typeface="Poppins Light"/>
                <a:sym typeface="Poppins Light"/>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77" name="Google Shape;77;p13"/>
          <p:cNvSpPr/>
          <p:nvPr/>
        </p:nvSpPr>
        <p:spPr>
          <a:xfrm>
            <a:off x="8062038" y="170900"/>
            <a:ext cx="737487" cy="737202"/>
          </a:xfrm>
          <a:custGeom>
            <a:avLst/>
            <a:gdLst/>
            <a:ahLst/>
            <a:cxnLst/>
            <a:rect l="l" t="t" r="r" b="b"/>
            <a:pathLst>
              <a:path w="57081" h="57059" extrusionOk="0">
                <a:moveTo>
                  <a:pt x="29476" y="1"/>
                </a:moveTo>
                <a:lnTo>
                  <a:pt x="29347" y="22"/>
                </a:lnTo>
                <a:lnTo>
                  <a:pt x="29218" y="87"/>
                </a:lnTo>
                <a:lnTo>
                  <a:pt x="29089" y="151"/>
                </a:lnTo>
                <a:lnTo>
                  <a:pt x="28981" y="237"/>
                </a:lnTo>
                <a:lnTo>
                  <a:pt x="28895" y="345"/>
                </a:lnTo>
                <a:lnTo>
                  <a:pt x="28831" y="495"/>
                </a:lnTo>
                <a:lnTo>
                  <a:pt x="28766" y="646"/>
                </a:lnTo>
                <a:lnTo>
                  <a:pt x="26101" y="12578"/>
                </a:lnTo>
                <a:lnTo>
                  <a:pt x="20167" y="1893"/>
                </a:lnTo>
                <a:lnTo>
                  <a:pt x="20059" y="1764"/>
                </a:lnTo>
                <a:lnTo>
                  <a:pt x="19952" y="1635"/>
                </a:lnTo>
                <a:lnTo>
                  <a:pt x="19844" y="1570"/>
                </a:lnTo>
                <a:lnTo>
                  <a:pt x="19715" y="1506"/>
                </a:lnTo>
                <a:lnTo>
                  <a:pt x="19586" y="1463"/>
                </a:lnTo>
                <a:lnTo>
                  <a:pt x="19436" y="1463"/>
                </a:lnTo>
                <a:lnTo>
                  <a:pt x="19307" y="1484"/>
                </a:lnTo>
                <a:lnTo>
                  <a:pt x="19178" y="1506"/>
                </a:lnTo>
                <a:lnTo>
                  <a:pt x="19049" y="1570"/>
                </a:lnTo>
                <a:lnTo>
                  <a:pt x="18941" y="1635"/>
                </a:lnTo>
                <a:lnTo>
                  <a:pt x="18834" y="1721"/>
                </a:lnTo>
                <a:lnTo>
                  <a:pt x="18748" y="1828"/>
                </a:lnTo>
                <a:lnTo>
                  <a:pt x="18683" y="1957"/>
                </a:lnTo>
                <a:lnTo>
                  <a:pt x="18640" y="2086"/>
                </a:lnTo>
                <a:lnTo>
                  <a:pt x="18619" y="2258"/>
                </a:lnTo>
                <a:lnTo>
                  <a:pt x="18619" y="2409"/>
                </a:lnTo>
                <a:lnTo>
                  <a:pt x="20145" y="12406"/>
                </a:lnTo>
                <a:lnTo>
                  <a:pt x="20145" y="12535"/>
                </a:lnTo>
                <a:lnTo>
                  <a:pt x="20124" y="12664"/>
                </a:lnTo>
                <a:lnTo>
                  <a:pt x="20102" y="12793"/>
                </a:lnTo>
                <a:lnTo>
                  <a:pt x="20059" y="12900"/>
                </a:lnTo>
                <a:lnTo>
                  <a:pt x="19995" y="12986"/>
                </a:lnTo>
                <a:lnTo>
                  <a:pt x="19909" y="13094"/>
                </a:lnTo>
                <a:lnTo>
                  <a:pt x="19823" y="13158"/>
                </a:lnTo>
                <a:lnTo>
                  <a:pt x="19737" y="13223"/>
                </a:lnTo>
                <a:lnTo>
                  <a:pt x="19629" y="13287"/>
                </a:lnTo>
                <a:lnTo>
                  <a:pt x="19522" y="13309"/>
                </a:lnTo>
                <a:lnTo>
                  <a:pt x="19393" y="13330"/>
                </a:lnTo>
                <a:lnTo>
                  <a:pt x="19285" y="13330"/>
                </a:lnTo>
                <a:lnTo>
                  <a:pt x="19156" y="13309"/>
                </a:lnTo>
                <a:lnTo>
                  <a:pt x="19049" y="13287"/>
                </a:lnTo>
                <a:lnTo>
                  <a:pt x="18920" y="13223"/>
                </a:lnTo>
                <a:lnTo>
                  <a:pt x="18812" y="13137"/>
                </a:lnTo>
                <a:lnTo>
                  <a:pt x="11051" y="6687"/>
                </a:lnTo>
                <a:lnTo>
                  <a:pt x="10922" y="6601"/>
                </a:lnTo>
                <a:lnTo>
                  <a:pt x="10772" y="6537"/>
                </a:lnTo>
                <a:lnTo>
                  <a:pt x="10643" y="6494"/>
                </a:lnTo>
                <a:lnTo>
                  <a:pt x="10492" y="6494"/>
                </a:lnTo>
                <a:lnTo>
                  <a:pt x="10363" y="6515"/>
                </a:lnTo>
                <a:lnTo>
                  <a:pt x="10234" y="6537"/>
                </a:lnTo>
                <a:lnTo>
                  <a:pt x="10105" y="6601"/>
                </a:lnTo>
                <a:lnTo>
                  <a:pt x="9998" y="6687"/>
                </a:lnTo>
                <a:lnTo>
                  <a:pt x="9890" y="6773"/>
                </a:lnTo>
                <a:lnTo>
                  <a:pt x="9804" y="6902"/>
                </a:lnTo>
                <a:lnTo>
                  <a:pt x="9761" y="7010"/>
                </a:lnTo>
                <a:lnTo>
                  <a:pt x="9718" y="7139"/>
                </a:lnTo>
                <a:lnTo>
                  <a:pt x="9697" y="7289"/>
                </a:lnTo>
                <a:lnTo>
                  <a:pt x="9697" y="7418"/>
                </a:lnTo>
                <a:lnTo>
                  <a:pt x="9740" y="7568"/>
                </a:lnTo>
                <a:lnTo>
                  <a:pt x="9804" y="7719"/>
                </a:lnTo>
                <a:lnTo>
                  <a:pt x="14814" y="16491"/>
                </a:lnTo>
                <a:lnTo>
                  <a:pt x="14878" y="16620"/>
                </a:lnTo>
                <a:lnTo>
                  <a:pt x="14921" y="16749"/>
                </a:lnTo>
                <a:lnTo>
                  <a:pt x="14921" y="16856"/>
                </a:lnTo>
                <a:lnTo>
                  <a:pt x="14921" y="16985"/>
                </a:lnTo>
                <a:lnTo>
                  <a:pt x="14900" y="17093"/>
                </a:lnTo>
                <a:lnTo>
                  <a:pt x="14857" y="17222"/>
                </a:lnTo>
                <a:lnTo>
                  <a:pt x="14814" y="17307"/>
                </a:lnTo>
                <a:lnTo>
                  <a:pt x="14749" y="17415"/>
                </a:lnTo>
                <a:lnTo>
                  <a:pt x="14663" y="17501"/>
                </a:lnTo>
                <a:lnTo>
                  <a:pt x="14577" y="17565"/>
                </a:lnTo>
                <a:lnTo>
                  <a:pt x="14470" y="17630"/>
                </a:lnTo>
                <a:lnTo>
                  <a:pt x="14362" y="17673"/>
                </a:lnTo>
                <a:lnTo>
                  <a:pt x="14233" y="17694"/>
                </a:lnTo>
                <a:lnTo>
                  <a:pt x="14126" y="17716"/>
                </a:lnTo>
                <a:lnTo>
                  <a:pt x="13997" y="17694"/>
                </a:lnTo>
                <a:lnTo>
                  <a:pt x="13868" y="17673"/>
                </a:lnTo>
                <a:lnTo>
                  <a:pt x="4279" y="14448"/>
                </a:lnTo>
                <a:lnTo>
                  <a:pt x="4129" y="14405"/>
                </a:lnTo>
                <a:lnTo>
                  <a:pt x="3978" y="14405"/>
                </a:lnTo>
                <a:lnTo>
                  <a:pt x="3828" y="14427"/>
                </a:lnTo>
                <a:lnTo>
                  <a:pt x="3699" y="14470"/>
                </a:lnTo>
                <a:lnTo>
                  <a:pt x="3570" y="14534"/>
                </a:lnTo>
                <a:lnTo>
                  <a:pt x="3462" y="14620"/>
                </a:lnTo>
                <a:lnTo>
                  <a:pt x="3376" y="14706"/>
                </a:lnTo>
                <a:lnTo>
                  <a:pt x="3290" y="14835"/>
                </a:lnTo>
                <a:lnTo>
                  <a:pt x="3247" y="14964"/>
                </a:lnTo>
                <a:lnTo>
                  <a:pt x="3204" y="15093"/>
                </a:lnTo>
                <a:lnTo>
                  <a:pt x="3204" y="15222"/>
                </a:lnTo>
                <a:lnTo>
                  <a:pt x="3204" y="15351"/>
                </a:lnTo>
                <a:lnTo>
                  <a:pt x="3226" y="15502"/>
                </a:lnTo>
                <a:lnTo>
                  <a:pt x="3290" y="15631"/>
                </a:lnTo>
                <a:lnTo>
                  <a:pt x="3376" y="15760"/>
                </a:lnTo>
                <a:lnTo>
                  <a:pt x="3505" y="15867"/>
                </a:lnTo>
                <a:lnTo>
                  <a:pt x="11352" y="22231"/>
                </a:lnTo>
                <a:lnTo>
                  <a:pt x="11438" y="22317"/>
                </a:lnTo>
                <a:lnTo>
                  <a:pt x="11524" y="22424"/>
                </a:lnTo>
                <a:lnTo>
                  <a:pt x="11589" y="22532"/>
                </a:lnTo>
                <a:lnTo>
                  <a:pt x="11610" y="22661"/>
                </a:lnTo>
                <a:lnTo>
                  <a:pt x="11632" y="22768"/>
                </a:lnTo>
                <a:lnTo>
                  <a:pt x="11653" y="22876"/>
                </a:lnTo>
                <a:lnTo>
                  <a:pt x="11632" y="23005"/>
                </a:lnTo>
                <a:lnTo>
                  <a:pt x="11610" y="23112"/>
                </a:lnTo>
                <a:lnTo>
                  <a:pt x="11567" y="23220"/>
                </a:lnTo>
                <a:lnTo>
                  <a:pt x="11503" y="23327"/>
                </a:lnTo>
                <a:lnTo>
                  <a:pt x="11417" y="23413"/>
                </a:lnTo>
                <a:lnTo>
                  <a:pt x="11331" y="23499"/>
                </a:lnTo>
                <a:lnTo>
                  <a:pt x="11245" y="23564"/>
                </a:lnTo>
                <a:lnTo>
                  <a:pt x="11137" y="23628"/>
                </a:lnTo>
                <a:lnTo>
                  <a:pt x="11008" y="23650"/>
                </a:lnTo>
                <a:lnTo>
                  <a:pt x="10879" y="23671"/>
                </a:lnTo>
                <a:lnTo>
                  <a:pt x="775" y="24123"/>
                </a:lnTo>
                <a:lnTo>
                  <a:pt x="624" y="24144"/>
                </a:lnTo>
                <a:lnTo>
                  <a:pt x="474" y="24209"/>
                </a:lnTo>
                <a:lnTo>
                  <a:pt x="345" y="24273"/>
                </a:lnTo>
                <a:lnTo>
                  <a:pt x="237" y="24359"/>
                </a:lnTo>
                <a:lnTo>
                  <a:pt x="151" y="24467"/>
                </a:lnTo>
                <a:lnTo>
                  <a:pt x="87" y="24574"/>
                </a:lnTo>
                <a:lnTo>
                  <a:pt x="22" y="24703"/>
                </a:lnTo>
                <a:lnTo>
                  <a:pt x="1" y="24832"/>
                </a:lnTo>
                <a:lnTo>
                  <a:pt x="1" y="24983"/>
                </a:lnTo>
                <a:lnTo>
                  <a:pt x="1" y="25112"/>
                </a:lnTo>
                <a:lnTo>
                  <a:pt x="44" y="25241"/>
                </a:lnTo>
                <a:lnTo>
                  <a:pt x="108" y="25370"/>
                </a:lnTo>
                <a:lnTo>
                  <a:pt x="173" y="25477"/>
                </a:lnTo>
                <a:lnTo>
                  <a:pt x="280" y="25585"/>
                </a:lnTo>
                <a:lnTo>
                  <a:pt x="409" y="25671"/>
                </a:lnTo>
                <a:lnTo>
                  <a:pt x="560" y="25735"/>
                </a:lnTo>
                <a:lnTo>
                  <a:pt x="10170" y="28831"/>
                </a:lnTo>
                <a:lnTo>
                  <a:pt x="10299" y="28895"/>
                </a:lnTo>
                <a:lnTo>
                  <a:pt x="10406" y="28960"/>
                </a:lnTo>
                <a:lnTo>
                  <a:pt x="10514" y="29046"/>
                </a:lnTo>
                <a:lnTo>
                  <a:pt x="10578" y="29132"/>
                </a:lnTo>
                <a:lnTo>
                  <a:pt x="10643" y="29239"/>
                </a:lnTo>
                <a:lnTo>
                  <a:pt x="10686" y="29347"/>
                </a:lnTo>
                <a:lnTo>
                  <a:pt x="10729" y="29454"/>
                </a:lnTo>
                <a:lnTo>
                  <a:pt x="10729" y="29562"/>
                </a:lnTo>
                <a:lnTo>
                  <a:pt x="10729" y="29691"/>
                </a:lnTo>
                <a:lnTo>
                  <a:pt x="10707" y="29798"/>
                </a:lnTo>
                <a:lnTo>
                  <a:pt x="10686" y="29906"/>
                </a:lnTo>
                <a:lnTo>
                  <a:pt x="10621" y="30013"/>
                </a:lnTo>
                <a:lnTo>
                  <a:pt x="10557" y="30121"/>
                </a:lnTo>
                <a:lnTo>
                  <a:pt x="10471" y="30207"/>
                </a:lnTo>
                <a:lnTo>
                  <a:pt x="10363" y="30293"/>
                </a:lnTo>
                <a:lnTo>
                  <a:pt x="10256" y="30357"/>
                </a:lnTo>
                <a:lnTo>
                  <a:pt x="1011" y="34421"/>
                </a:lnTo>
                <a:lnTo>
                  <a:pt x="861" y="34507"/>
                </a:lnTo>
                <a:lnTo>
                  <a:pt x="753" y="34593"/>
                </a:lnTo>
                <a:lnTo>
                  <a:pt x="646" y="34700"/>
                </a:lnTo>
                <a:lnTo>
                  <a:pt x="581" y="34829"/>
                </a:lnTo>
                <a:lnTo>
                  <a:pt x="538" y="34958"/>
                </a:lnTo>
                <a:lnTo>
                  <a:pt x="517" y="35087"/>
                </a:lnTo>
                <a:lnTo>
                  <a:pt x="517" y="35238"/>
                </a:lnTo>
                <a:lnTo>
                  <a:pt x="538" y="35367"/>
                </a:lnTo>
                <a:lnTo>
                  <a:pt x="581" y="35496"/>
                </a:lnTo>
                <a:lnTo>
                  <a:pt x="646" y="35625"/>
                </a:lnTo>
                <a:lnTo>
                  <a:pt x="732" y="35732"/>
                </a:lnTo>
                <a:lnTo>
                  <a:pt x="818" y="35818"/>
                </a:lnTo>
                <a:lnTo>
                  <a:pt x="947" y="35904"/>
                </a:lnTo>
                <a:lnTo>
                  <a:pt x="1076" y="35969"/>
                </a:lnTo>
                <a:lnTo>
                  <a:pt x="1226" y="35990"/>
                </a:lnTo>
                <a:lnTo>
                  <a:pt x="1398" y="35990"/>
                </a:lnTo>
                <a:lnTo>
                  <a:pt x="11481" y="35410"/>
                </a:lnTo>
                <a:lnTo>
                  <a:pt x="11610" y="35431"/>
                </a:lnTo>
                <a:lnTo>
                  <a:pt x="11739" y="35453"/>
                </a:lnTo>
                <a:lnTo>
                  <a:pt x="11847" y="35496"/>
                </a:lnTo>
                <a:lnTo>
                  <a:pt x="11954" y="35539"/>
                </a:lnTo>
                <a:lnTo>
                  <a:pt x="12062" y="35625"/>
                </a:lnTo>
                <a:lnTo>
                  <a:pt x="12126" y="35689"/>
                </a:lnTo>
                <a:lnTo>
                  <a:pt x="12212" y="35797"/>
                </a:lnTo>
                <a:lnTo>
                  <a:pt x="12255" y="35904"/>
                </a:lnTo>
                <a:lnTo>
                  <a:pt x="12298" y="36012"/>
                </a:lnTo>
                <a:lnTo>
                  <a:pt x="12320" y="36119"/>
                </a:lnTo>
                <a:lnTo>
                  <a:pt x="12341" y="36248"/>
                </a:lnTo>
                <a:lnTo>
                  <a:pt x="12320" y="36356"/>
                </a:lnTo>
                <a:lnTo>
                  <a:pt x="12298" y="36485"/>
                </a:lnTo>
                <a:lnTo>
                  <a:pt x="12255" y="36592"/>
                </a:lnTo>
                <a:lnTo>
                  <a:pt x="12191" y="36700"/>
                </a:lnTo>
                <a:lnTo>
                  <a:pt x="12083" y="36807"/>
                </a:lnTo>
                <a:lnTo>
                  <a:pt x="4946" y="43945"/>
                </a:lnTo>
                <a:lnTo>
                  <a:pt x="4838" y="44074"/>
                </a:lnTo>
                <a:lnTo>
                  <a:pt x="4752" y="44203"/>
                </a:lnTo>
                <a:lnTo>
                  <a:pt x="4709" y="44332"/>
                </a:lnTo>
                <a:lnTo>
                  <a:pt x="4688" y="44482"/>
                </a:lnTo>
                <a:lnTo>
                  <a:pt x="4709" y="44611"/>
                </a:lnTo>
                <a:lnTo>
                  <a:pt x="4731" y="44740"/>
                </a:lnTo>
                <a:lnTo>
                  <a:pt x="4774" y="44869"/>
                </a:lnTo>
                <a:lnTo>
                  <a:pt x="4838" y="44998"/>
                </a:lnTo>
                <a:lnTo>
                  <a:pt x="4924" y="45106"/>
                </a:lnTo>
                <a:lnTo>
                  <a:pt x="5032" y="45192"/>
                </a:lnTo>
                <a:lnTo>
                  <a:pt x="5161" y="45256"/>
                </a:lnTo>
                <a:lnTo>
                  <a:pt x="5268" y="45321"/>
                </a:lnTo>
                <a:lnTo>
                  <a:pt x="5419" y="45342"/>
                </a:lnTo>
                <a:lnTo>
                  <a:pt x="5569" y="45342"/>
                </a:lnTo>
                <a:lnTo>
                  <a:pt x="5720" y="45321"/>
                </a:lnTo>
                <a:lnTo>
                  <a:pt x="5870" y="45278"/>
                </a:lnTo>
                <a:lnTo>
                  <a:pt x="15050" y="41085"/>
                </a:lnTo>
                <a:lnTo>
                  <a:pt x="15179" y="41042"/>
                </a:lnTo>
                <a:lnTo>
                  <a:pt x="15308" y="41021"/>
                </a:lnTo>
                <a:lnTo>
                  <a:pt x="15566" y="41021"/>
                </a:lnTo>
                <a:lnTo>
                  <a:pt x="15674" y="41064"/>
                </a:lnTo>
                <a:lnTo>
                  <a:pt x="15781" y="41107"/>
                </a:lnTo>
                <a:lnTo>
                  <a:pt x="15867" y="41171"/>
                </a:lnTo>
                <a:lnTo>
                  <a:pt x="15975" y="41257"/>
                </a:lnTo>
                <a:lnTo>
                  <a:pt x="16039" y="41343"/>
                </a:lnTo>
                <a:lnTo>
                  <a:pt x="16104" y="41429"/>
                </a:lnTo>
                <a:lnTo>
                  <a:pt x="16168" y="41537"/>
                </a:lnTo>
                <a:lnTo>
                  <a:pt x="16190" y="41666"/>
                </a:lnTo>
                <a:lnTo>
                  <a:pt x="16211" y="41773"/>
                </a:lnTo>
                <a:lnTo>
                  <a:pt x="16211" y="41902"/>
                </a:lnTo>
                <a:lnTo>
                  <a:pt x="16190" y="42031"/>
                </a:lnTo>
                <a:lnTo>
                  <a:pt x="16147" y="42160"/>
                </a:lnTo>
                <a:lnTo>
                  <a:pt x="12040" y="51383"/>
                </a:lnTo>
                <a:lnTo>
                  <a:pt x="11997" y="51555"/>
                </a:lnTo>
                <a:lnTo>
                  <a:pt x="11976" y="51706"/>
                </a:lnTo>
                <a:lnTo>
                  <a:pt x="11976" y="51835"/>
                </a:lnTo>
                <a:lnTo>
                  <a:pt x="12019" y="51985"/>
                </a:lnTo>
                <a:lnTo>
                  <a:pt x="12062" y="52114"/>
                </a:lnTo>
                <a:lnTo>
                  <a:pt x="12148" y="52222"/>
                </a:lnTo>
                <a:lnTo>
                  <a:pt x="12234" y="52329"/>
                </a:lnTo>
                <a:lnTo>
                  <a:pt x="12341" y="52415"/>
                </a:lnTo>
                <a:lnTo>
                  <a:pt x="12449" y="52480"/>
                </a:lnTo>
                <a:lnTo>
                  <a:pt x="12578" y="52523"/>
                </a:lnTo>
                <a:lnTo>
                  <a:pt x="12728" y="52544"/>
                </a:lnTo>
                <a:lnTo>
                  <a:pt x="12857" y="52544"/>
                </a:lnTo>
                <a:lnTo>
                  <a:pt x="12986" y="52523"/>
                </a:lnTo>
                <a:lnTo>
                  <a:pt x="13137" y="52480"/>
                </a:lnTo>
                <a:lnTo>
                  <a:pt x="13266" y="52415"/>
                </a:lnTo>
                <a:lnTo>
                  <a:pt x="13395" y="52308"/>
                </a:lnTo>
                <a:lnTo>
                  <a:pt x="20446" y="45084"/>
                </a:lnTo>
                <a:lnTo>
                  <a:pt x="20554" y="44998"/>
                </a:lnTo>
                <a:lnTo>
                  <a:pt x="20661" y="44912"/>
                </a:lnTo>
                <a:lnTo>
                  <a:pt x="20769" y="44869"/>
                </a:lnTo>
                <a:lnTo>
                  <a:pt x="20898" y="44848"/>
                </a:lnTo>
                <a:lnTo>
                  <a:pt x="21005" y="44826"/>
                </a:lnTo>
                <a:lnTo>
                  <a:pt x="21134" y="44848"/>
                </a:lnTo>
                <a:lnTo>
                  <a:pt x="21242" y="44869"/>
                </a:lnTo>
                <a:lnTo>
                  <a:pt x="21349" y="44891"/>
                </a:lnTo>
                <a:lnTo>
                  <a:pt x="21457" y="44955"/>
                </a:lnTo>
                <a:lnTo>
                  <a:pt x="21564" y="45020"/>
                </a:lnTo>
                <a:lnTo>
                  <a:pt x="21650" y="45106"/>
                </a:lnTo>
                <a:lnTo>
                  <a:pt x="21715" y="45192"/>
                </a:lnTo>
                <a:lnTo>
                  <a:pt x="21779" y="45299"/>
                </a:lnTo>
                <a:lnTo>
                  <a:pt x="21822" y="45428"/>
                </a:lnTo>
                <a:lnTo>
                  <a:pt x="21844" y="45557"/>
                </a:lnTo>
                <a:lnTo>
                  <a:pt x="21844" y="45686"/>
                </a:lnTo>
                <a:lnTo>
                  <a:pt x="21371" y="55769"/>
                </a:lnTo>
                <a:lnTo>
                  <a:pt x="21371" y="55941"/>
                </a:lnTo>
                <a:lnTo>
                  <a:pt x="21414" y="56092"/>
                </a:lnTo>
                <a:lnTo>
                  <a:pt x="21457" y="56221"/>
                </a:lnTo>
                <a:lnTo>
                  <a:pt x="21543" y="56328"/>
                </a:lnTo>
                <a:lnTo>
                  <a:pt x="21650" y="56436"/>
                </a:lnTo>
                <a:lnTo>
                  <a:pt x="21758" y="56522"/>
                </a:lnTo>
                <a:lnTo>
                  <a:pt x="21865" y="56565"/>
                </a:lnTo>
                <a:lnTo>
                  <a:pt x="21994" y="56608"/>
                </a:lnTo>
                <a:lnTo>
                  <a:pt x="22145" y="56629"/>
                </a:lnTo>
                <a:lnTo>
                  <a:pt x="22274" y="56629"/>
                </a:lnTo>
                <a:lnTo>
                  <a:pt x="22403" y="56608"/>
                </a:lnTo>
                <a:lnTo>
                  <a:pt x="22532" y="56565"/>
                </a:lnTo>
                <a:lnTo>
                  <a:pt x="22661" y="56500"/>
                </a:lnTo>
                <a:lnTo>
                  <a:pt x="22768" y="56393"/>
                </a:lnTo>
                <a:lnTo>
                  <a:pt x="22876" y="56285"/>
                </a:lnTo>
                <a:lnTo>
                  <a:pt x="22940" y="56135"/>
                </a:lnTo>
                <a:lnTo>
                  <a:pt x="26918" y="46847"/>
                </a:lnTo>
                <a:lnTo>
                  <a:pt x="26982" y="46740"/>
                </a:lnTo>
                <a:lnTo>
                  <a:pt x="27068" y="46632"/>
                </a:lnTo>
                <a:lnTo>
                  <a:pt x="27154" y="46546"/>
                </a:lnTo>
                <a:lnTo>
                  <a:pt x="27240" y="46482"/>
                </a:lnTo>
                <a:lnTo>
                  <a:pt x="27348" y="46417"/>
                </a:lnTo>
                <a:lnTo>
                  <a:pt x="27477" y="46374"/>
                </a:lnTo>
                <a:lnTo>
                  <a:pt x="27584" y="46353"/>
                </a:lnTo>
                <a:lnTo>
                  <a:pt x="27691" y="46353"/>
                </a:lnTo>
                <a:lnTo>
                  <a:pt x="27820" y="46374"/>
                </a:lnTo>
                <a:lnTo>
                  <a:pt x="27928" y="46396"/>
                </a:lnTo>
                <a:lnTo>
                  <a:pt x="28035" y="46439"/>
                </a:lnTo>
                <a:lnTo>
                  <a:pt x="28143" y="46503"/>
                </a:lnTo>
                <a:lnTo>
                  <a:pt x="28229" y="46589"/>
                </a:lnTo>
                <a:lnTo>
                  <a:pt x="28315" y="46675"/>
                </a:lnTo>
                <a:lnTo>
                  <a:pt x="28379" y="46783"/>
                </a:lnTo>
                <a:lnTo>
                  <a:pt x="28444" y="46912"/>
                </a:lnTo>
                <a:lnTo>
                  <a:pt x="31647" y="56500"/>
                </a:lnTo>
                <a:lnTo>
                  <a:pt x="31712" y="56651"/>
                </a:lnTo>
                <a:lnTo>
                  <a:pt x="31798" y="56780"/>
                </a:lnTo>
                <a:lnTo>
                  <a:pt x="31884" y="56866"/>
                </a:lnTo>
                <a:lnTo>
                  <a:pt x="32013" y="56952"/>
                </a:lnTo>
                <a:lnTo>
                  <a:pt x="32142" y="57016"/>
                </a:lnTo>
                <a:lnTo>
                  <a:pt x="32271" y="57038"/>
                </a:lnTo>
                <a:lnTo>
                  <a:pt x="32400" y="57059"/>
                </a:lnTo>
                <a:lnTo>
                  <a:pt x="32529" y="57038"/>
                </a:lnTo>
                <a:lnTo>
                  <a:pt x="32679" y="57016"/>
                </a:lnTo>
                <a:lnTo>
                  <a:pt x="32787" y="56973"/>
                </a:lnTo>
                <a:lnTo>
                  <a:pt x="32916" y="56887"/>
                </a:lnTo>
                <a:lnTo>
                  <a:pt x="33023" y="56801"/>
                </a:lnTo>
                <a:lnTo>
                  <a:pt x="33109" y="56694"/>
                </a:lnTo>
                <a:lnTo>
                  <a:pt x="33174" y="56565"/>
                </a:lnTo>
                <a:lnTo>
                  <a:pt x="33217" y="56436"/>
                </a:lnTo>
                <a:lnTo>
                  <a:pt x="33238" y="56264"/>
                </a:lnTo>
                <a:lnTo>
                  <a:pt x="33604" y="46159"/>
                </a:lnTo>
                <a:lnTo>
                  <a:pt x="33604" y="46030"/>
                </a:lnTo>
                <a:lnTo>
                  <a:pt x="33647" y="45901"/>
                </a:lnTo>
                <a:lnTo>
                  <a:pt x="33690" y="45794"/>
                </a:lnTo>
                <a:lnTo>
                  <a:pt x="33754" y="45686"/>
                </a:lnTo>
                <a:lnTo>
                  <a:pt x="33840" y="45600"/>
                </a:lnTo>
                <a:lnTo>
                  <a:pt x="33926" y="45536"/>
                </a:lnTo>
                <a:lnTo>
                  <a:pt x="34034" y="45471"/>
                </a:lnTo>
                <a:lnTo>
                  <a:pt x="34141" y="45428"/>
                </a:lnTo>
                <a:lnTo>
                  <a:pt x="34249" y="45407"/>
                </a:lnTo>
                <a:lnTo>
                  <a:pt x="34378" y="45385"/>
                </a:lnTo>
                <a:lnTo>
                  <a:pt x="34485" y="45385"/>
                </a:lnTo>
                <a:lnTo>
                  <a:pt x="34614" y="45407"/>
                </a:lnTo>
                <a:lnTo>
                  <a:pt x="34722" y="45450"/>
                </a:lnTo>
                <a:lnTo>
                  <a:pt x="34829" y="45493"/>
                </a:lnTo>
                <a:lnTo>
                  <a:pt x="34937" y="45579"/>
                </a:lnTo>
                <a:lnTo>
                  <a:pt x="35023" y="45686"/>
                </a:lnTo>
                <a:lnTo>
                  <a:pt x="41472" y="53447"/>
                </a:lnTo>
                <a:lnTo>
                  <a:pt x="41601" y="53576"/>
                </a:lnTo>
                <a:lnTo>
                  <a:pt x="41709" y="53662"/>
                </a:lnTo>
                <a:lnTo>
                  <a:pt x="41859" y="53727"/>
                </a:lnTo>
                <a:lnTo>
                  <a:pt x="41988" y="53748"/>
                </a:lnTo>
                <a:lnTo>
                  <a:pt x="42268" y="53748"/>
                </a:lnTo>
                <a:lnTo>
                  <a:pt x="42397" y="53705"/>
                </a:lnTo>
                <a:lnTo>
                  <a:pt x="42504" y="53641"/>
                </a:lnTo>
                <a:lnTo>
                  <a:pt x="42633" y="53576"/>
                </a:lnTo>
                <a:lnTo>
                  <a:pt x="42719" y="53469"/>
                </a:lnTo>
                <a:lnTo>
                  <a:pt x="42805" y="53361"/>
                </a:lnTo>
                <a:lnTo>
                  <a:pt x="42870" y="53254"/>
                </a:lnTo>
                <a:lnTo>
                  <a:pt x="42913" y="53125"/>
                </a:lnTo>
                <a:lnTo>
                  <a:pt x="42934" y="52974"/>
                </a:lnTo>
                <a:lnTo>
                  <a:pt x="42934" y="52824"/>
                </a:lnTo>
                <a:lnTo>
                  <a:pt x="42891" y="52652"/>
                </a:lnTo>
                <a:lnTo>
                  <a:pt x="39559" y="43128"/>
                </a:lnTo>
                <a:lnTo>
                  <a:pt x="39537" y="42999"/>
                </a:lnTo>
                <a:lnTo>
                  <a:pt x="39516" y="42870"/>
                </a:lnTo>
                <a:lnTo>
                  <a:pt x="39537" y="42741"/>
                </a:lnTo>
                <a:lnTo>
                  <a:pt x="39559" y="42612"/>
                </a:lnTo>
                <a:lnTo>
                  <a:pt x="39602" y="42504"/>
                </a:lnTo>
                <a:lnTo>
                  <a:pt x="39666" y="42397"/>
                </a:lnTo>
                <a:lnTo>
                  <a:pt x="39731" y="42311"/>
                </a:lnTo>
                <a:lnTo>
                  <a:pt x="39817" y="42225"/>
                </a:lnTo>
                <a:lnTo>
                  <a:pt x="39903" y="42160"/>
                </a:lnTo>
                <a:lnTo>
                  <a:pt x="40010" y="42117"/>
                </a:lnTo>
                <a:lnTo>
                  <a:pt x="40118" y="42074"/>
                </a:lnTo>
                <a:lnTo>
                  <a:pt x="40247" y="42053"/>
                </a:lnTo>
                <a:lnTo>
                  <a:pt x="40354" y="42031"/>
                </a:lnTo>
                <a:lnTo>
                  <a:pt x="40483" y="42053"/>
                </a:lnTo>
                <a:lnTo>
                  <a:pt x="40612" y="42096"/>
                </a:lnTo>
                <a:lnTo>
                  <a:pt x="40741" y="42139"/>
                </a:lnTo>
                <a:lnTo>
                  <a:pt x="49556" y="47062"/>
                </a:lnTo>
                <a:lnTo>
                  <a:pt x="49706" y="47127"/>
                </a:lnTo>
                <a:lnTo>
                  <a:pt x="49857" y="47170"/>
                </a:lnTo>
                <a:lnTo>
                  <a:pt x="50136" y="47170"/>
                </a:lnTo>
                <a:lnTo>
                  <a:pt x="50265" y="47127"/>
                </a:lnTo>
                <a:lnTo>
                  <a:pt x="50394" y="47062"/>
                </a:lnTo>
                <a:lnTo>
                  <a:pt x="50502" y="46976"/>
                </a:lnTo>
                <a:lnTo>
                  <a:pt x="50588" y="46869"/>
                </a:lnTo>
                <a:lnTo>
                  <a:pt x="50674" y="46761"/>
                </a:lnTo>
                <a:lnTo>
                  <a:pt x="50717" y="46632"/>
                </a:lnTo>
                <a:lnTo>
                  <a:pt x="50760" y="46503"/>
                </a:lnTo>
                <a:lnTo>
                  <a:pt x="50781" y="46374"/>
                </a:lnTo>
                <a:lnTo>
                  <a:pt x="50781" y="46224"/>
                </a:lnTo>
                <a:lnTo>
                  <a:pt x="50738" y="46095"/>
                </a:lnTo>
                <a:lnTo>
                  <a:pt x="50674" y="45944"/>
                </a:lnTo>
                <a:lnTo>
                  <a:pt x="50588" y="45815"/>
                </a:lnTo>
                <a:lnTo>
                  <a:pt x="44031" y="38118"/>
                </a:lnTo>
                <a:lnTo>
                  <a:pt x="43966" y="38011"/>
                </a:lnTo>
                <a:lnTo>
                  <a:pt x="43902" y="37903"/>
                </a:lnTo>
                <a:lnTo>
                  <a:pt x="43859" y="37774"/>
                </a:lnTo>
                <a:lnTo>
                  <a:pt x="43837" y="37667"/>
                </a:lnTo>
                <a:lnTo>
                  <a:pt x="43837" y="37538"/>
                </a:lnTo>
                <a:lnTo>
                  <a:pt x="43859" y="37430"/>
                </a:lnTo>
                <a:lnTo>
                  <a:pt x="43902" y="37301"/>
                </a:lnTo>
                <a:lnTo>
                  <a:pt x="43945" y="37194"/>
                </a:lnTo>
                <a:lnTo>
                  <a:pt x="44009" y="37108"/>
                </a:lnTo>
                <a:lnTo>
                  <a:pt x="44095" y="37022"/>
                </a:lnTo>
                <a:lnTo>
                  <a:pt x="44181" y="36936"/>
                </a:lnTo>
                <a:lnTo>
                  <a:pt x="44289" y="36872"/>
                </a:lnTo>
                <a:lnTo>
                  <a:pt x="44396" y="36829"/>
                </a:lnTo>
                <a:lnTo>
                  <a:pt x="44504" y="36786"/>
                </a:lnTo>
                <a:lnTo>
                  <a:pt x="44783" y="36786"/>
                </a:lnTo>
                <a:lnTo>
                  <a:pt x="54780" y="38204"/>
                </a:lnTo>
                <a:lnTo>
                  <a:pt x="54931" y="38204"/>
                </a:lnTo>
                <a:lnTo>
                  <a:pt x="55081" y="38183"/>
                </a:lnTo>
                <a:lnTo>
                  <a:pt x="55232" y="38140"/>
                </a:lnTo>
                <a:lnTo>
                  <a:pt x="55361" y="38075"/>
                </a:lnTo>
                <a:lnTo>
                  <a:pt x="55447" y="37989"/>
                </a:lnTo>
                <a:lnTo>
                  <a:pt x="55554" y="37882"/>
                </a:lnTo>
                <a:lnTo>
                  <a:pt x="55619" y="37753"/>
                </a:lnTo>
                <a:lnTo>
                  <a:pt x="55662" y="37645"/>
                </a:lnTo>
                <a:lnTo>
                  <a:pt x="55705" y="37495"/>
                </a:lnTo>
                <a:lnTo>
                  <a:pt x="55705" y="37366"/>
                </a:lnTo>
                <a:lnTo>
                  <a:pt x="55705" y="37237"/>
                </a:lnTo>
                <a:lnTo>
                  <a:pt x="55662" y="37108"/>
                </a:lnTo>
                <a:lnTo>
                  <a:pt x="55619" y="36979"/>
                </a:lnTo>
                <a:lnTo>
                  <a:pt x="55533" y="36850"/>
                </a:lnTo>
                <a:lnTo>
                  <a:pt x="55425" y="36743"/>
                </a:lnTo>
                <a:lnTo>
                  <a:pt x="55275" y="36657"/>
                </a:lnTo>
                <a:lnTo>
                  <a:pt x="46396" y="31841"/>
                </a:lnTo>
                <a:lnTo>
                  <a:pt x="46288" y="31776"/>
                </a:lnTo>
                <a:lnTo>
                  <a:pt x="46202" y="31690"/>
                </a:lnTo>
                <a:lnTo>
                  <a:pt x="46116" y="31583"/>
                </a:lnTo>
                <a:lnTo>
                  <a:pt x="46052" y="31475"/>
                </a:lnTo>
                <a:lnTo>
                  <a:pt x="46009" y="31368"/>
                </a:lnTo>
                <a:lnTo>
                  <a:pt x="45987" y="31260"/>
                </a:lnTo>
                <a:lnTo>
                  <a:pt x="45987" y="31131"/>
                </a:lnTo>
                <a:lnTo>
                  <a:pt x="45987" y="31024"/>
                </a:lnTo>
                <a:lnTo>
                  <a:pt x="46009" y="30895"/>
                </a:lnTo>
                <a:lnTo>
                  <a:pt x="46052" y="30787"/>
                </a:lnTo>
                <a:lnTo>
                  <a:pt x="46095" y="30680"/>
                </a:lnTo>
                <a:lnTo>
                  <a:pt x="46181" y="30594"/>
                </a:lnTo>
                <a:lnTo>
                  <a:pt x="46267" y="30508"/>
                </a:lnTo>
                <a:lnTo>
                  <a:pt x="46353" y="30443"/>
                </a:lnTo>
                <a:lnTo>
                  <a:pt x="46482" y="30379"/>
                </a:lnTo>
                <a:lnTo>
                  <a:pt x="46611" y="30336"/>
                </a:lnTo>
                <a:lnTo>
                  <a:pt x="56436" y="28035"/>
                </a:lnTo>
                <a:lnTo>
                  <a:pt x="56586" y="27971"/>
                </a:lnTo>
                <a:lnTo>
                  <a:pt x="56737" y="27906"/>
                </a:lnTo>
                <a:lnTo>
                  <a:pt x="56844" y="27820"/>
                </a:lnTo>
                <a:lnTo>
                  <a:pt x="56930" y="27713"/>
                </a:lnTo>
                <a:lnTo>
                  <a:pt x="56994" y="27584"/>
                </a:lnTo>
                <a:lnTo>
                  <a:pt x="57037" y="27455"/>
                </a:lnTo>
                <a:lnTo>
                  <a:pt x="57080" y="27326"/>
                </a:lnTo>
                <a:lnTo>
                  <a:pt x="57080" y="27197"/>
                </a:lnTo>
                <a:lnTo>
                  <a:pt x="57059" y="27047"/>
                </a:lnTo>
                <a:lnTo>
                  <a:pt x="57016" y="26918"/>
                </a:lnTo>
                <a:lnTo>
                  <a:pt x="56951" y="26810"/>
                </a:lnTo>
                <a:lnTo>
                  <a:pt x="56887" y="26681"/>
                </a:lnTo>
                <a:lnTo>
                  <a:pt x="56780" y="26595"/>
                </a:lnTo>
                <a:lnTo>
                  <a:pt x="56651" y="26509"/>
                </a:lnTo>
                <a:lnTo>
                  <a:pt x="56522" y="26445"/>
                </a:lnTo>
                <a:lnTo>
                  <a:pt x="56350" y="26423"/>
                </a:lnTo>
                <a:lnTo>
                  <a:pt x="46331" y="25133"/>
                </a:lnTo>
                <a:lnTo>
                  <a:pt x="46202" y="25112"/>
                </a:lnTo>
                <a:lnTo>
                  <a:pt x="46095" y="25069"/>
                </a:lnTo>
                <a:lnTo>
                  <a:pt x="45987" y="25004"/>
                </a:lnTo>
                <a:lnTo>
                  <a:pt x="45880" y="24918"/>
                </a:lnTo>
                <a:lnTo>
                  <a:pt x="45794" y="24832"/>
                </a:lnTo>
                <a:lnTo>
                  <a:pt x="45729" y="24725"/>
                </a:lnTo>
                <a:lnTo>
                  <a:pt x="45686" y="24639"/>
                </a:lnTo>
                <a:lnTo>
                  <a:pt x="45643" y="24510"/>
                </a:lnTo>
                <a:lnTo>
                  <a:pt x="45643" y="24402"/>
                </a:lnTo>
                <a:lnTo>
                  <a:pt x="45622" y="24273"/>
                </a:lnTo>
                <a:lnTo>
                  <a:pt x="45643" y="24166"/>
                </a:lnTo>
                <a:lnTo>
                  <a:pt x="45665" y="24058"/>
                </a:lnTo>
                <a:lnTo>
                  <a:pt x="45729" y="23951"/>
                </a:lnTo>
                <a:lnTo>
                  <a:pt x="45794" y="23843"/>
                </a:lnTo>
                <a:lnTo>
                  <a:pt x="45880" y="23736"/>
                </a:lnTo>
                <a:lnTo>
                  <a:pt x="45987" y="23650"/>
                </a:lnTo>
                <a:lnTo>
                  <a:pt x="54329" y="17952"/>
                </a:lnTo>
                <a:lnTo>
                  <a:pt x="54458" y="17845"/>
                </a:lnTo>
                <a:lnTo>
                  <a:pt x="54544" y="17737"/>
                </a:lnTo>
                <a:lnTo>
                  <a:pt x="54608" y="17608"/>
                </a:lnTo>
                <a:lnTo>
                  <a:pt x="54673" y="17479"/>
                </a:lnTo>
                <a:lnTo>
                  <a:pt x="54673" y="17350"/>
                </a:lnTo>
                <a:lnTo>
                  <a:pt x="54673" y="17200"/>
                </a:lnTo>
                <a:lnTo>
                  <a:pt x="54651" y="17071"/>
                </a:lnTo>
                <a:lnTo>
                  <a:pt x="54608" y="16942"/>
                </a:lnTo>
                <a:lnTo>
                  <a:pt x="54544" y="16813"/>
                </a:lnTo>
                <a:lnTo>
                  <a:pt x="54458" y="16706"/>
                </a:lnTo>
                <a:lnTo>
                  <a:pt x="54372" y="16620"/>
                </a:lnTo>
                <a:lnTo>
                  <a:pt x="54243" y="16555"/>
                </a:lnTo>
                <a:lnTo>
                  <a:pt x="54114" y="16491"/>
                </a:lnTo>
                <a:lnTo>
                  <a:pt x="53985" y="16469"/>
                </a:lnTo>
                <a:lnTo>
                  <a:pt x="53834" y="16448"/>
                </a:lnTo>
                <a:lnTo>
                  <a:pt x="53662" y="16469"/>
                </a:lnTo>
                <a:lnTo>
                  <a:pt x="43859" y="18898"/>
                </a:lnTo>
                <a:lnTo>
                  <a:pt x="43730" y="18920"/>
                </a:lnTo>
                <a:lnTo>
                  <a:pt x="43601" y="18920"/>
                </a:lnTo>
                <a:lnTo>
                  <a:pt x="43472" y="18898"/>
                </a:lnTo>
                <a:lnTo>
                  <a:pt x="43364" y="18877"/>
                </a:lnTo>
                <a:lnTo>
                  <a:pt x="43257" y="18812"/>
                </a:lnTo>
                <a:lnTo>
                  <a:pt x="43149" y="18748"/>
                </a:lnTo>
                <a:lnTo>
                  <a:pt x="43063" y="18662"/>
                </a:lnTo>
                <a:lnTo>
                  <a:pt x="42999" y="18576"/>
                </a:lnTo>
                <a:lnTo>
                  <a:pt x="42934" y="18468"/>
                </a:lnTo>
                <a:lnTo>
                  <a:pt x="42891" y="18361"/>
                </a:lnTo>
                <a:lnTo>
                  <a:pt x="42848" y="18253"/>
                </a:lnTo>
                <a:lnTo>
                  <a:pt x="42848" y="18124"/>
                </a:lnTo>
                <a:lnTo>
                  <a:pt x="42848" y="18017"/>
                </a:lnTo>
                <a:lnTo>
                  <a:pt x="42870" y="17888"/>
                </a:lnTo>
                <a:lnTo>
                  <a:pt x="42913" y="17780"/>
                </a:lnTo>
                <a:lnTo>
                  <a:pt x="42999" y="17651"/>
                </a:lnTo>
                <a:lnTo>
                  <a:pt x="48717" y="9331"/>
                </a:lnTo>
                <a:lnTo>
                  <a:pt x="48782" y="9181"/>
                </a:lnTo>
                <a:lnTo>
                  <a:pt x="48846" y="9030"/>
                </a:lnTo>
                <a:lnTo>
                  <a:pt x="48868" y="8901"/>
                </a:lnTo>
                <a:lnTo>
                  <a:pt x="48846" y="8751"/>
                </a:lnTo>
                <a:lnTo>
                  <a:pt x="48825" y="8622"/>
                </a:lnTo>
                <a:lnTo>
                  <a:pt x="48760" y="8493"/>
                </a:lnTo>
                <a:lnTo>
                  <a:pt x="48696" y="8385"/>
                </a:lnTo>
                <a:lnTo>
                  <a:pt x="48610" y="8278"/>
                </a:lnTo>
                <a:lnTo>
                  <a:pt x="48502" y="8192"/>
                </a:lnTo>
                <a:lnTo>
                  <a:pt x="48395" y="8127"/>
                </a:lnTo>
                <a:lnTo>
                  <a:pt x="48266" y="8063"/>
                </a:lnTo>
                <a:lnTo>
                  <a:pt x="48137" y="8041"/>
                </a:lnTo>
                <a:lnTo>
                  <a:pt x="47986" y="8041"/>
                </a:lnTo>
                <a:lnTo>
                  <a:pt x="47836" y="8063"/>
                </a:lnTo>
                <a:lnTo>
                  <a:pt x="47707" y="8106"/>
                </a:lnTo>
                <a:lnTo>
                  <a:pt x="47556" y="8192"/>
                </a:lnTo>
                <a:lnTo>
                  <a:pt x="39279" y="13997"/>
                </a:lnTo>
                <a:lnTo>
                  <a:pt x="39172" y="14061"/>
                </a:lnTo>
                <a:lnTo>
                  <a:pt x="39043" y="14104"/>
                </a:lnTo>
                <a:lnTo>
                  <a:pt x="38935" y="14126"/>
                </a:lnTo>
                <a:lnTo>
                  <a:pt x="38806" y="14147"/>
                </a:lnTo>
                <a:lnTo>
                  <a:pt x="38699" y="14126"/>
                </a:lnTo>
                <a:lnTo>
                  <a:pt x="38570" y="14104"/>
                </a:lnTo>
                <a:lnTo>
                  <a:pt x="38462" y="14061"/>
                </a:lnTo>
                <a:lnTo>
                  <a:pt x="38376" y="13997"/>
                </a:lnTo>
                <a:lnTo>
                  <a:pt x="38269" y="13932"/>
                </a:lnTo>
                <a:lnTo>
                  <a:pt x="38183" y="13846"/>
                </a:lnTo>
                <a:lnTo>
                  <a:pt x="38118" y="13739"/>
                </a:lnTo>
                <a:lnTo>
                  <a:pt x="38075" y="13631"/>
                </a:lnTo>
                <a:lnTo>
                  <a:pt x="38032" y="13524"/>
                </a:lnTo>
                <a:lnTo>
                  <a:pt x="38011" y="13395"/>
                </a:lnTo>
                <a:lnTo>
                  <a:pt x="38011" y="13266"/>
                </a:lnTo>
                <a:lnTo>
                  <a:pt x="38032" y="13137"/>
                </a:lnTo>
                <a:lnTo>
                  <a:pt x="40354" y="3312"/>
                </a:lnTo>
                <a:lnTo>
                  <a:pt x="40376" y="3140"/>
                </a:lnTo>
                <a:lnTo>
                  <a:pt x="40376" y="2989"/>
                </a:lnTo>
                <a:lnTo>
                  <a:pt x="40333" y="2860"/>
                </a:lnTo>
                <a:lnTo>
                  <a:pt x="40290" y="2731"/>
                </a:lnTo>
                <a:lnTo>
                  <a:pt x="40204" y="2602"/>
                </a:lnTo>
                <a:lnTo>
                  <a:pt x="40118" y="2516"/>
                </a:lnTo>
                <a:lnTo>
                  <a:pt x="40010" y="2430"/>
                </a:lnTo>
                <a:lnTo>
                  <a:pt x="39881" y="2366"/>
                </a:lnTo>
                <a:lnTo>
                  <a:pt x="39752" y="2323"/>
                </a:lnTo>
                <a:lnTo>
                  <a:pt x="39623" y="2301"/>
                </a:lnTo>
                <a:lnTo>
                  <a:pt x="39473" y="2301"/>
                </a:lnTo>
                <a:lnTo>
                  <a:pt x="39344" y="2323"/>
                </a:lnTo>
                <a:lnTo>
                  <a:pt x="39215" y="2366"/>
                </a:lnTo>
                <a:lnTo>
                  <a:pt x="39086" y="2430"/>
                </a:lnTo>
                <a:lnTo>
                  <a:pt x="38978" y="2538"/>
                </a:lnTo>
                <a:lnTo>
                  <a:pt x="38871" y="2667"/>
                </a:lnTo>
                <a:lnTo>
                  <a:pt x="32077" y="12836"/>
                </a:lnTo>
                <a:lnTo>
                  <a:pt x="30379" y="710"/>
                </a:lnTo>
                <a:lnTo>
                  <a:pt x="30357" y="560"/>
                </a:lnTo>
                <a:lnTo>
                  <a:pt x="30293" y="409"/>
                </a:lnTo>
                <a:lnTo>
                  <a:pt x="30207" y="280"/>
                </a:lnTo>
                <a:lnTo>
                  <a:pt x="30121" y="194"/>
                </a:lnTo>
                <a:lnTo>
                  <a:pt x="29992" y="108"/>
                </a:lnTo>
                <a:lnTo>
                  <a:pt x="29884" y="65"/>
                </a:lnTo>
                <a:lnTo>
                  <a:pt x="29734" y="22"/>
                </a:lnTo>
                <a:lnTo>
                  <a:pt x="29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306750" y="4230825"/>
            <a:ext cx="737487" cy="737202"/>
          </a:xfrm>
          <a:custGeom>
            <a:avLst/>
            <a:gdLst/>
            <a:ahLst/>
            <a:cxnLst/>
            <a:rect l="l" t="t" r="r" b="b"/>
            <a:pathLst>
              <a:path w="57081" h="57059" extrusionOk="0">
                <a:moveTo>
                  <a:pt x="29476" y="1"/>
                </a:moveTo>
                <a:lnTo>
                  <a:pt x="29347" y="22"/>
                </a:lnTo>
                <a:lnTo>
                  <a:pt x="29218" y="87"/>
                </a:lnTo>
                <a:lnTo>
                  <a:pt x="29089" y="151"/>
                </a:lnTo>
                <a:lnTo>
                  <a:pt x="28981" y="237"/>
                </a:lnTo>
                <a:lnTo>
                  <a:pt x="28895" y="345"/>
                </a:lnTo>
                <a:lnTo>
                  <a:pt x="28831" y="495"/>
                </a:lnTo>
                <a:lnTo>
                  <a:pt x="28766" y="646"/>
                </a:lnTo>
                <a:lnTo>
                  <a:pt x="26101" y="12578"/>
                </a:lnTo>
                <a:lnTo>
                  <a:pt x="20167" y="1893"/>
                </a:lnTo>
                <a:lnTo>
                  <a:pt x="20059" y="1764"/>
                </a:lnTo>
                <a:lnTo>
                  <a:pt x="19952" y="1635"/>
                </a:lnTo>
                <a:lnTo>
                  <a:pt x="19844" y="1570"/>
                </a:lnTo>
                <a:lnTo>
                  <a:pt x="19715" y="1506"/>
                </a:lnTo>
                <a:lnTo>
                  <a:pt x="19586" y="1463"/>
                </a:lnTo>
                <a:lnTo>
                  <a:pt x="19436" y="1463"/>
                </a:lnTo>
                <a:lnTo>
                  <a:pt x="19307" y="1484"/>
                </a:lnTo>
                <a:lnTo>
                  <a:pt x="19178" y="1506"/>
                </a:lnTo>
                <a:lnTo>
                  <a:pt x="19049" y="1570"/>
                </a:lnTo>
                <a:lnTo>
                  <a:pt x="18941" y="1635"/>
                </a:lnTo>
                <a:lnTo>
                  <a:pt x="18834" y="1721"/>
                </a:lnTo>
                <a:lnTo>
                  <a:pt x="18748" y="1828"/>
                </a:lnTo>
                <a:lnTo>
                  <a:pt x="18683" y="1957"/>
                </a:lnTo>
                <a:lnTo>
                  <a:pt x="18640" y="2086"/>
                </a:lnTo>
                <a:lnTo>
                  <a:pt x="18619" y="2258"/>
                </a:lnTo>
                <a:lnTo>
                  <a:pt x="18619" y="2409"/>
                </a:lnTo>
                <a:lnTo>
                  <a:pt x="20145" y="12406"/>
                </a:lnTo>
                <a:lnTo>
                  <a:pt x="20145" y="12535"/>
                </a:lnTo>
                <a:lnTo>
                  <a:pt x="20124" y="12664"/>
                </a:lnTo>
                <a:lnTo>
                  <a:pt x="20102" y="12793"/>
                </a:lnTo>
                <a:lnTo>
                  <a:pt x="20059" y="12900"/>
                </a:lnTo>
                <a:lnTo>
                  <a:pt x="19995" y="12986"/>
                </a:lnTo>
                <a:lnTo>
                  <a:pt x="19909" y="13094"/>
                </a:lnTo>
                <a:lnTo>
                  <a:pt x="19823" y="13158"/>
                </a:lnTo>
                <a:lnTo>
                  <a:pt x="19737" y="13223"/>
                </a:lnTo>
                <a:lnTo>
                  <a:pt x="19629" y="13287"/>
                </a:lnTo>
                <a:lnTo>
                  <a:pt x="19522" y="13309"/>
                </a:lnTo>
                <a:lnTo>
                  <a:pt x="19393" y="13330"/>
                </a:lnTo>
                <a:lnTo>
                  <a:pt x="19285" y="13330"/>
                </a:lnTo>
                <a:lnTo>
                  <a:pt x="19156" y="13309"/>
                </a:lnTo>
                <a:lnTo>
                  <a:pt x="19049" y="13287"/>
                </a:lnTo>
                <a:lnTo>
                  <a:pt x="18920" y="13223"/>
                </a:lnTo>
                <a:lnTo>
                  <a:pt x="18812" y="13137"/>
                </a:lnTo>
                <a:lnTo>
                  <a:pt x="11051" y="6687"/>
                </a:lnTo>
                <a:lnTo>
                  <a:pt x="10922" y="6601"/>
                </a:lnTo>
                <a:lnTo>
                  <a:pt x="10772" y="6537"/>
                </a:lnTo>
                <a:lnTo>
                  <a:pt x="10643" y="6494"/>
                </a:lnTo>
                <a:lnTo>
                  <a:pt x="10492" y="6494"/>
                </a:lnTo>
                <a:lnTo>
                  <a:pt x="10363" y="6515"/>
                </a:lnTo>
                <a:lnTo>
                  <a:pt x="10234" y="6537"/>
                </a:lnTo>
                <a:lnTo>
                  <a:pt x="10105" y="6601"/>
                </a:lnTo>
                <a:lnTo>
                  <a:pt x="9998" y="6687"/>
                </a:lnTo>
                <a:lnTo>
                  <a:pt x="9890" y="6773"/>
                </a:lnTo>
                <a:lnTo>
                  <a:pt x="9804" y="6902"/>
                </a:lnTo>
                <a:lnTo>
                  <a:pt x="9761" y="7010"/>
                </a:lnTo>
                <a:lnTo>
                  <a:pt x="9718" y="7139"/>
                </a:lnTo>
                <a:lnTo>
                  <a:pt x="9697" y="7289"/>
                </a:lnTo>
                <a:lnTo>
                  <a:pt x="9697" y="7418"/>
                </a:lnTo>
                <a:lnTo>
                  <a:pt x="9740" y="7568"/>
                </a:lnTo>
                <a:lnTo>
                  <a:pt x="9804" y="7719"/>
                </a:lnTo>
                <a:lnTo>
                  <a:pt x="14814" y="16491"/>
                </a:lnTo>
                <a:lnTo>
                  <a:pt x="14878" y="16620"/>
                </a:lnTo>
                <a:lnTo>
                  <a:pt x="14921" y="16749"/>
                </a:lnTo>
                <a:lnTo>
                  <a:pt x="14921" y="16856"/>
                </a:lnTo>
                <a:lnTo>
                  <a:pt x="14921" y="16985"/>
                </a:lnTo>
                <a:lnTo>
                  <a:pt x="14900" y="17093"/>
                </a:lnTo>
                <a:lnTo>
                  <a:pt x="14857" y="17222"/>
                </a:lnTo>
                <a:lnTo>
                  <a:pt x="14814" y="17307"/>
                </a:lnTo>
                <a:lnTo>
                  <a:pt x="14749" y="17415"/>
                </a:lnTo>
                <a:lnTo>
                  <a:pt x="14663" y="17501"/>
                </a:lnTo>
                <a:lnTo>
                  <a:pt x="14577" y="17565"/>
                </a:lnTo>
                <a:lnTo>
                  <a:pt x="14470" y="17630"/>
                </a:lnTo>
                <a:lnTo>
                  <a:pt x="14362" y="17673"/>
                </a:lnTo>
                <a:lnTo>
                  <a:pt x="14233" y="17694"/>
                </a:lnTo>
                <a:lnTo>
                  <a:pt x="14126" y="17716"/>
                </a:lnTo>
                <a:lnTo>
                  <a:pt x="13997" y="17694"/>
                </a:lnTo>
                <a:lnTo>
                  <a:pt x="13868" y="17673"/>
                </a:lnTo>
                <a:lnTo>
                  <a:pt x="4279" y="14448"/>
                </a:lnTo>
                <a:lnTo>
                  <a:pt x="4129" y="14405"/>
                </a:lnTo>
                <a:lnTo>
                  <a:pt x="3978" y="14405"/>
                </a:lnTo>
                <a:lnTo>
                  <a:pt x="3828" y="14427"/>
                </a:lnTo>
                <a:lnTo>
                  <a:pt x="3699" y="14470"/>
                </a:lnTo>
                <a:lnTo>
                  <a:pt x="3570" y="14534"/>
                </a:lnTo>
                <a:lnTo>
                  <a:pt x="3462" y="14620"/>
                </a:lnTo>
                <a:lnTo>
                  <a:pt x="3376" y="14706"/>
                </a:lnTo>
                <a:lnTo>
                  <a:pt x="3290" y="14835"/>
                </a:lnTo>
                <a:lnTo>
                  <a:pt x="3247" y="14964"/>
                </a:lnTo>
                <a:lnTo>
                  <a:pt x="3204" y="15093"/>
                </a:lnTo>
                <a:lnTo>
                  <a:pt x="3204" y="15222"/>
                </a:lnTo>
                <a:lnTo>
                  <a:pt x="3204" y="15351"/>
                </a:lnTo>
                <a:lnTo>
                  <a:pt x="3226" y="15502"/>
                </a:lnTo>
                <a:lnTo>
                  <a:pt x="3290" y="15631"/>
                </a:lnTo>
                <a:lnTo>
                  <a:pt x="3376" y="15760"/>
                </a:lnTo>
                <a:lnTo>
                  <a:pt x="3505" y="15867"/>
                </a:lnTo>
                <a:lnTo>
                  <a:pt x="11352" y="22231"/>
                </a:lnTo>
                <a:lnTo>
                  <a:pt x="11438" y="22317"/>
                </a:lnTo>
                <a:lnTo>
                  <a:pt x="11524" y="22424"/>
                </a:lnTo>
                <a:lnTo>
                  <a:pt x="11589" y="22532"/>
                </a:lnTo>
                <a:lnTo>
                  <a:pt x="11610" y="22661"/>
                </a:lnTo>
                <a:lnTo>
                  <a:pt x="11632" y="22768"/>
                </a:lnTo>
                <a:lnTo>
                  <a:pt x="11653" y="22876"/>
                </a:lnTo>
                <a:lnTo>
                  <a:pt x="11632" y="23005"/>
                </a:lnTo>
                <a:lnTo>
                  <a:pt x="11610" y="23112"/>
                </a:lnTo>
                <a:lnTo>
                  <a:pt x="11567" y="23220"/>
                </a:lnTo>
                <a:lnTo>
                  <a:pt x="11503" y="23327"/>
                </a:lnTo>
                <a:lnTo>
                  <a:pt x="11417" y="23413"/>
                </a:lnTo>
                <a:lnTo>
                  <a:pt x="11331" y="23499"/>
                </a:lnTo>
                <a:lnTo>
                  <a:pt x="11245" y="23564"/>
                </a:lnTo>
                <a:lnTo>
                  <a:pt x="11137" y="23628"/>
                </a:lnTo>
                <a:lnTo>
                  <a:pt x="11008" y="23650"/>
                </a:lnTo>
                <a:lnTo>
                  <a:pt x="10879" y="23671"/>
                </a:lnTo>
                <a:lnTo>
                  <a:pt x="775" y="24123"/>
                </a:lnTo>
                <a:lnTo>
                  <a:pt x="624" y="24144"/>
                </a:lnTo>
                <a:lnTo>
                  <a:pt x="474" y="24209"/>
                </a:lnTo>
                <a:lnTo>
                  <a:pt x="345" y="24273"/>
                </a:lnTo>
                <a:lnTo>
                  <a:pt x="237" y="24359"/>
                </a:lnTo>
                <a:lnTo>
                  <a:pt x="151" y="24467"/>
                </a:lnTo>
                <a:lnTo>
                  <a:pt x="87" y="24574"/>
                </a:lnTo>
                <a:lnTo>
                  <a:pt x="22" y="24703"/>
                </a:lnTo>
                <a:lnTo>
                  <a:pt x="1" y="24832"/>
                </a:lnTo>
                <a:lnTo>
                  <a:pt x="1" y="24983"/>
                </a:lnTo>
                <a:lnTo>
                  <a:pt x="1" y="25112"/>
                </a:lnTo>
                <a:lnTo>
                  <a:pt x="44" y="25241"/>
                </a:lnTo>
                <a:lnTo>
                  <a:pt x="108" y="25370"/>
                </a:lnTo>
                <a:lnTo>
                  <a:pt x="173" y="25477"/>
                </a:lnTo>
                <a:lnTo>
                  <a:pt x="280" y="25585"/>
                </a:lnTo>
                <a:lnTo>
                  <a:pt x="409" y="25671"/>
                </a:lnTo>
                <a:lnTo>
                  <a:pt x="560" y="25735"/>
                </a:lnTo>
                <a:lnTo>
                  <a:pt x="10170" y="28831"/>
                </a:lnTo>
                <a:lnTo>
                  <a:pt x="10299" y="28895"/>
                </a:lnTo>
                <a:lnTo>
                  <a:pt x="10406" y="28960"/>
                </a:lnTo>
                <a:lnTo>
                  <a:pt x="10514" y="29046"/>
                </a:lnTo>
                <a:lnTo>
                  <a:pt x="10578" y="29132"/>
                </a:lnTo>
                <a:lnTo>
                  <a:pt x="10643" y="29239"/>
                </a:lnTo>
                <a:lnTo>
                  <a:pt x="10686" y="29347"/>
                </a:lnTo>
                <a:lnTo>
                  <a:pt x="10729" y="29454"/>
                </a:lnTo>
                <a:lnTo>
                  <a:pt x="10729" y="29562"/>
                </a:lnTo>
                <a:lnTo>
                  <a:pt x="10729" y="29691"/>
                </a:lnTo>
                <a:lnTo>
                  <a:pt x="10707" y="29798"/>
                </a:lnTo>
                <a:lnTo>
                  <a:pt x="10686" y="29906"/>
                </a:lnTo>
                <a:lnTo>
                  <a:pt x="10621" y="30013"/>
                </a:lnTo>
                <a:lnTo>
                  <a:pt x="10557" y="30121"/>
                </a:lnTo>
                <a:lnTo>
                  <a:pt x="10471" y="30207"/>
                </a:lnTo>
                <a:lnTo>
                  <a:pt x="10363" y="30293"/>
                </a:lnTo>
                <a:lnTo>
                  <a:pt x="10256" y="30357"/>
                </a:lnTo>
                <a:lnTo>
                  <a:pt x="1011" y="34421"/>
                </a:lnTo>
                <a:lnTo>
                  <a:pt x="861" y="34507"/>
                </a:lnTo>
                <a:lnTo>
                  <a:pt x="753" y="34593"/>
                </a:lnTo>
                <a:lnTo>
                  <a:pt x="646" y="34700"/>
                </a:lnTo>
                <a:lnTo>
                  <a:pt x="581" y="34829"/>
                </a:lnTo>
                <a:lnTo>
                  <a:pt x="538" y="34958"/>
                </a:lnTo>
                <a:lnTo>
                  <a:pt x="517" y="35087"/>
                </a:lnTo>
                <a:lnTo>
                  <a:pt x="517" y="35238"/>
                </a:lnTo>
                <a:lnTo>
                  <a:pt x="538" y="35367"/>
                </a:lnTo>
                <a:lnTo>
                  <a:pt x="581" y="35496"/>
                </a:lnTo>
                <a:lnTo>
                  <a:pt x="646" y="35625"/>
                </a:lnTo>
                <a:lnTo>
                  <a:pt x="732" y="35732"/>
                </a:lnTo>
                <a:lnTo>
                  <a:pt x="818" y="35818"/>
                </a:lnTo>
                <a:lnTo>
                  <a:pt x="947" y="35904"/>
                </a:lnTo>
                <a:lnTo>
                  <a:pt x="1076" y="35969"/>
                </a:lnTo>
                <a:lnTo>
                  <a:pt x="1226" y="35990"/>
                </a:lnTo>
                <a:lnTo>
                  <a:pt x="1398" y="35990"/>
                </a:lnTo>
                <a:lnTo>
                  <a:pt x="11481" y="35410"/>
                </a:lnTo>
                <a:lnTo>
                  <a:pt x="11610" y="35431"/>
                </a:lnTo>
                <a:lnTo>
                  <a:pt x="11739" y="35453"/>
                </a:lnTo>
                <a:lnTo>
                  <a:pt x="11847" y="35496"/>
                </a:lnTo>
                <a:lnTo>
                  <a:pt x="11954" y="35539"/>
                </a:lnTo>
                <a:lnTo>
                  <a:pt x="12062" y="35625"/>
                </a:lnTo>
                <a:lnTo>
                  <a:pt x="12126" y="35689"/>
                </a:lnTo>
                <a:lnTo>
                  <a:pt x="12212" y="35797"/>
                </a:lnTo>
                <a:lnTo>
                  <a:pt x="12255" y="35904"/>
                </a:lnTo>
                <a:lnTo>
                  <a:pt x="12298" y="36012"/>
                </a:lnTo>
                <a:lnTo>
                  <a:pt x="12320" y="36119"/>
                </a:lnTo>
                <a:lnTo>
                  <a:pt x="12341" y="36248"/>
                </a:lnTo>
                <a:lnTo>
                  <a:pt x="12320" y="36356"/>
                </a:lnTo>
                <a:lnTo>
                  <a:pt x="12298" y="36485"/>
                </a:lnTo>
                <a:lnTo>
                  <a:pt x="12255" y="36592"/>
                </a:lnTo>
                <a:lnTo>
                  <a:pt x="12191" y="36700"/>
                </a:lnTo>
                <a:lnTo>
                  <a:pt x="12083" y="36807"/>
                </a:lnTo>
                <a:lnTo>
                  <a:pt x="4946" y="43945"/>
                </a:lnTo>
                <a:lnTo>
                  <a:pt x="4838" y="44074"/>
                </a:lnTo>
                <a:lnTo>
                  <a:pt x="4752" y="44203"/>
                </a:lnTo>
                <a:lnTo>
                  <a:pt x="4709" y="44332"/>
                </a:lnTo>
                <a:lnTo>
                  <a:pt x="4688" y="44482"/>
                </a:lnTo>
                <a:lnTo>
                  <a:pt x="4709" y="44611"/>
                </a:lnTo>
                <a:lnTo>
                  <a:pt x="4731" y="44740"/>
                </a:lnTo>
                <a:lnTo>
                  <a:pt x="4774" y="44869"/>
                </a:lnTo>
                <a:lnTo>
                  <a:pt x="4838" y="44998"/>
                </a:lnTo>
                <a:lnTo>
                  <a:pt x="4924" y="45106"/>
                </a:lnTo>
                <a:lnTo>
                  <a:pt x="5032" y="45192"/>
                </a:lnTo>
                <a:lnTo>
                  <a:pt x="5161" y="45256"/>
                </a:lnTo>
                <a:lnTo>
                  <a:pt x="5268" y="45321"/>
                </a:lnTo>
                <a:lnTo>
                  <a:pt x="5419" y="45342"/>
                </a:lnTo>
                <a:lnTo>
                  <a:pt x="5569" y="45342"/>
                </a:lnTo>
                <a:lnTo>
                  <a:pt x="5720" y="45321"/>
                </a:lnTo>
                <a:lnTo>
                  <a:pt x="5870" y="45278"/>
                </a:lnTo>
                <a:lnTo>
                  <a:pt x="15050" y="41085"/>
                </a:lnTo>
                <a:lnTo>
                  <a:pt x="15179" y="41042"/>
                </a:lnTo>
                <a:lnTo>
                  <a:pt x="15308" y="41021"/>
                </a:lnTo>
                <a:lnTo>
                  <a:pt x="15566" y="41021"/>
                </a:lnTo>
                <a:lnTo>
                  <a:pt x="15674" y="41064"/>
                </a:lnTo>
                <a:lnTo>
                  <a:pt x="15781" y="41107"/>
                </a:lnTo>
                <a:lnTo>
                  <a:pt x="15867" y="41171"/>
                </a:lnTo>
                <a:lnTo>
                  <a:pt x="15975" y="41257"/>
                </a:lnTo>
                <a:lnTo>
                  <a:pt x="16039" y="41343"/>
                </a:lnTo>
                <a:lnTo>
                  <a:pt x="16104" y="41429"/>
                </a:lnTo>
                <a:lnTo>
                  <a:pt x="16168" y="41537"/>
                </a:lnTo>
                <a:lnTo>
                  <a:pt x="16190" y="41666"/>
                </a:lnTo>
                <a:lnTo>
                  <a:pt x="16211" y="41773"/>
                </a:lnTo>
                <a:lnTo>
                  <a:pt x="16211" y="41902"/>
                </a:lnTo>
                <a:lnTo>
                  <a:pt x="16190" y="42031"/>
                </a:lnTo>
                <a:lnTo>
                  <a:pt x="16147" y="42160"/>
                </a:lnTo>
                <a:lnTo>
                  <a:pt x="12040" y="51383"/>
                </a:lnTo>
                <a:lnTo>
                  <a:pt x="11997" y="51555"/>
                </a:lnTo>
                <a:lnTo>
                  <a:pt x="11976" y="51706"/>
                </a:lnTo>
                <a:lnTo>
                  <a:pt x="11976" y="51835"/>
                </a:lnTo>
                <a:lnTo>
                  <a:pt x="12019" y="51985"/>
                </a:lnTo>
                <a:lnTo>
                  <a:pt x="12062" y="52114"/>
                </a:lnTo>
                <a:lnTo>
                  <a:pt x="12148" y="52222"/>
                </a:lnTo>
                <a:lnTo>
                  <a:pt x="12234" y="52329"/>
                </a:lnTo>
                <a:lnTo>
                  <a:pt x="12341" y="52415"/>
                </a:lnTo>
                <a:lnTo>
                  <a:pt x="12449" y="52480"/>
                </a:lnTo>
                <a:lnTo>
                  <a:pt x="12578" y="52523"/>
                </a:lnTo>
                <a:lnTo>
                  <a:pt x="12728" y="52544"/>
                </a:lnTo>
                <a:lnTo>
                  <a:pt x="12857" y="52544"/>
                </a:lnTo>
                <a:lnTo>
                  <a:pt x="12986" y="52523"/>
                </a:lnTo>
                <a:lnTo>
                  <a:pt x="13137" y="52480"/>
                </a:lnTo>
                <a:lnTo>
                  <a:pt x="13266" y="52415"/>
                </a:lnTo>
                <a:lnTo>
                  <a:pt x="13395" y="52308"/>
                </a:lnTo>
                <a:lnTo>
                  <a:pt x="20446" y="45084"/>
                </a:lnTo>
                <a:lnTo>
                  <a:pt x="20554" y="44998"/>
                </a:lnTo>
                <a:lnTo>
                  <a:pt x="20661" y="44912"/>
                </a:lnTo>
                <a:lnTo>
                  <a:pt x="20769" y="44869"/>
                </a:lnTo>
                <a:lnTo>
                  <a:pt x="20898" y="44848"/>
                </a:lnTo>
                <a:lnTo>
                  <a:pt x="21005" y="44826"/>
                </a:lnTo>
                <a:lnTo>
                  <a:pt x="21134" y="44848"/>
                </a:lnTo>
                <a:lnTo>
                  <a:pt x="21242" y="44869"/>
                </a:lnTo>
                <a:lnTo>
                  <a:pt x="21349" y="44891"/>
                </a:lnTo>
                <a:lnTo>
                  <a:pt x="21457" y="44955"/>
                </a:lnTo>
                <a:lnTo>
                  <a:pt x="21564" y="45020"/>
                </a:lnTo>
                <a:lnTo>
                  <a:pt x="21650" y="45106"/>
                </a:lnTo>
                <a:lnTo>
                  <a:pt x="21715" y="45192"/>
                </a:lnTo>
                <a:lnTo>
                  <a:pt x="21779" y="45299"/>
                </a:lnTo>
                <a:lnTo>
                  <a:pt x="21822" y="45428"/>
                </a:lnTo>
                <a:lnTo>
                  <a:pt x="21844" y="45557"/>
                </a:lnTo>
                <a:lnTo>
                  <a:pt x="21844" y="45686"/>
                </a:lnTo>
                <a:lnTo>
                  <a:pt x="21371" y="55769"/>
                </a:lnTo>
                <a:lnTo>
                  <a:pt x="21371" y="55941"/>
                </a:lnTo>
                <a:lnTo>
                  <a:pt x="21414" y="56092"/>
                </a:lnTo>
                <a:lnTo>
                  <a:pt x="21457" y="56221"/>
                </a:lnTo>
                <a:lnTo>
                  <a:pt x="21543" y="56328"/>
                </a:lnTo>
                <a:lnTo>
                  <a:pt x="21650" y="56436"/>
                </a:lnTo>
                <a:lnTo>
                  <a:pt x="21758" y="56522"/>
                </a:lnTo>
                <a:lnTo>
                  <a:pt x="21865" y="56565"/>
                </a:lnTo>
                <a:lnTo>
                  <a:pt x="21994" y="56608"/>
                </a:lnTo>
                <a:lnTo>
                  <a:pt x="22145" y="56629"/>
                </a:lnTo>
                <a:lnTo>
                  <a:pt x="22274" y="56629"/>
                </a:lnTo>
                <a:lnTo>
                  <a:pt x="22403" y="56608"/>
                </a:lnTo>
                <a:lnTo>
                  <a:pt x="22532" y="56565"/>
                </a:lnTo>
                <a:lnTo>
                  <a:pt x="22661" y="56500"/>
                </a:lnTo>
                <a:lnTo>
                  <a:pt x="22768" y="56393"/>
                </a:lnTo>
                <a:lnTo>
                  <a:pt x="22876" y="56285"/>
                </a:lnTo>
                <a:lnTo>
                  <a:pt x="22940" y="56135"/>
                </a:lnTo>
                <a:lnTo>
                  <a:pt x="26918" y="46847"/>
                </a:lnTo>
                <a:lnTo>
                  <a:pt x="26982" y="46740"/>
                </a:lnTo>
                <a:lnTo>
                  <a:pt x="27068" y="46632"/>
                </a:lnTo>
                <a:lnTo>
                  <a:pt x="27154" y="46546"/>
                </a:lnTo>
                <a:lnTo>
                  <a:pt x="27240" y="46482"/>
                </a:lnTo>
                <a:lnTo>
                  <a:pt x="27348" y="46417"/>
                </a:lnTo>
                <a:lnTo>
                  <a:pt x="27477" y="46374"/>
                </a:lnTo>
                <a:lnTo>
                  <a:pt x="27584" y="46353"/>
                </a:lnTo>
                <a:lnTo>
                  <a:pt x="27691" y="46353"/>
                </a:lnTo>
                <a:lnTo>
                  <a:pt x="27820" y="46374"/>
                </a:lnTo>
                <a:lnTo>
                  <a:pt x="27928" y="46396"/>
                </a:lnTo>
                <a:lnTo>
                  <a:pt x="28035" y="46439"/>
                </a:lnTo>
                <a:lnTo>
                  <a:pt x="28143" y="46503"/>
                </a:lnTo>
                <a:lnTo>
                  <a:pt x="28229" y="46589"/>
                </a:lnTo>
                <a:lnTo>
                  <a:pt x="28315" y="46675"/>
                </a:lnTo>
                <a:lnTo>
                  <a:pt x="28379" y="46783"/>
                </a:lnTo>
                <a:lnTo>
                  <a:pt x="28444" y="46912"/>
                </a:lnTo>
                <a:lnTo>
                  <a:pt x="31647" y="56500"/>
                </a:lnTo>
                <a:lnTo>
                  <a:pt x="31712" y="56651"/>
                </a:lnTo>
                <a:lnTo>
                  <a:pt x="31798" y="56780"/>
                </a:lnTo>
                <a:lnTo>
                  <a:pt x="31884" y="56866"/>
                </a:lnTo>
                <a:lnTo>
                  <a:pt x="32013" y="56952"/>
                </a:lnTo>
                <a:lnTo>
                  <a:pt x="32142" y="57016"/>
                </a:lnTo>
                <a:lnTo>
                  <a:pt x="32271" y="57038"/>
                </a:lnTo>
                <a:lnTo>
                  <a:pt x="32400" y="57059"/>
                </a:lnTo>
                <a:lnTo>
                  <a:pt x="32529" y="57038"/>
                </a:lnTo>
                <a:lnTo>
                  <a:pt x="32679" y="57016"/>
                </a:lnTo>
                <a:lnTo>
                  <a:pt x="32787" y="56973"/>
                </a:lnTo>
                <a:lnTo>
                  <a:pt x="32916" y="56887"/>
                </a:lnTo>
                <a:lnTo>
                  <a:pt x="33023" y="56801"/>
                </a:lnTo>
                <a:lnTo>
                  <a:pt x="33109" y="56694"/>
                </a:lnTo>
                <a:lnTo>
                  <a:pt x="33174" y="56565"/>
                </a:lnTo>
                <a:lnTo>
                  <a:pt x="33217" y="56436"/>
                </a:lnTo>
                <a:lnTo>
                  <a:pt x="33238" y="56264"/>
                </a:lnTo>
                <a:lnTo>
                  <a:pt x="33604" y="46159"/>
                </a:lnTo>
                <a:lnTo>
                  <a:pt x="33604" y="46030"/>
                </a:lnTo>
                <a:lnTo>
                  <a:pt x="33647" y="45901"/>
                </a:lnTo>
                <a:lnTo>
                  <a:pt x="33690" y="45794"/>
                </a:lnTo>
                <a:lnTo>
                  <a:pt x="33754" y="45686"/>
                </a:lnTo>
                <a:lnTo>
                  <a:pt x="33840" y="45600"/>
                </a:lnTo>
                <a:lnTo>
                  <a:pt x="33926" y="45536"/>
                </a:lnTo>
                <a:lnTo>
                  <a:pt x="34034" y="45471"/>
                </a:lnTo>
                <a:lnTo>
                  <a:pt x="34141" y="45428"/>
                </a:lnTo>
                <a:lnTo>
                  <a:pt x="34249" y="45407"/>
                </a:lnTo>
                <a:lnTo>
                  <a:pt x="34378" y="45385"/>
                </a:lnTo>
                <a:lnTo>
                  <a:pt x="34485" y="45385"/>
                </a:lnTo>
                <a:lnTo>
                  <a:pt x="34614" y="45407"/>
                </a:lnTo>
                <a:lnTo>
                  <a:pt x="34722" y="45450"/>
                </a:lnTo>
                <a:lnTo>
                  <a:pt x="34829" y="45493"/>
                </a:lnTo>
                <a:lnTo>
                  <a:pt x="34937" y="45579"/>
                </a:lnTo>
                <a:lnTo>
                  <a:pt x="35023" y="45686"/>
                </a:lnTo>
                <a:lnTo>
                  <a:pt x="41472" y="53447"/>
                </a:lnTo>
                <a:lnTo>
                  <a:pt x="41601" y="53576"/>
                </a:lnTo>
                <a:lnTo>
                  <a:pt x="41709" y="53662"/>
                </a:lnTo>
                <a:lnTo>
                  <a:pt x="41859" y="53727"/>
                </a:lnTo>
                <a:lnTo>
                  <a:pt x="41988" y="53748"/>
                </a:lnTo>
                <a:lnTo>
                  <a:pt x="42268" y="53748"/>
                </a:lnTo>
                <a:lnTo>
                  <a:pt x="42397" y="53705"/>
                </a:lnTo>
                <a:lnTo>
                  <a:pt x="42504" y="53641"/>
                </a:lnTo>
                <a:lnTo>
                  <a:pt x="42633" y="53576"/>
                </a:lnTo>
                <a:lnTo>
                  <a:pt x="42719" y="53469"/>
                </a:lnTo>
                <a:lnTo>
                  <a:pt x="42805" y="53361"/>
                </a:lnTo>
                <a:lnTo>
                  <a:pt x="42870" y="53254"/>
                </a:lnTo>
                <a:lnTo>
                  <a:pt x="42913" y="53125"/>
                </a:lnTo>
                <a:lnTo>
                  <a:pt x="42934" y="52974"/>
                </a:lnTo>
                <a:lnTo>
                  <a:pt x="42934" y="52824"/>
                </a:lnTo>
                <a:lnTo>
                  <a:pt x="42891" y="52652"/>
                </a:lnTo>
                <a:lnTo>
                  <a:pt x="39559" y="43128"/>
                </a:lnTo>
                <a:lnTo>
                  <a:pt x="39537" y="42999"/>
                </a:lnTo>
                <a:lnTo>
                  <a:pt x="39516" y="42870"/>
                </a:lnTo>
                <a:lnTo>
                  <a:pt x="39537" y="42741"/>
                </a:lnTo>
                <a:lnTo>
                  <a:pt x="39559" y="42612"/>
                </a:lnTo>
                <a:lnTo>
                  <a:pt x="39602" y="42504"/>
                </a:lnTo>
                <a:lnTo>
                  <a:pt x="39666" y="42397"/>
                </a:lnTo>
                <a:lnTo>
                  <a:pt x="39731" y="42311"/>
                </a:lnTo>
                <a:lnTo>
                  <a:pt x="39817" y="42225"/>
                </a:lnTo>
                <a:lnTo>
                  <a:pt x="39903" y="42160"/>
                </a:lnTo>
                <a:lnTo>
                  <a:pt x="40010" y="42117"/>
                </a:lnTo>
                <a:lnTo>
                  <a:pt x="40118" y="42074"/>
                </a:lnTo>
                <a:lnTo>
                  <a:pt x="40247" y="42053"/>
                </a:lnTo>
                <a:lnTo>
                  <a:pt x="40354" y="42031"/>
                </a:lnTo>
                <a:lnTo>
                  <a:pt x="40483" y="42053"/>
                </a:lnTo>
                <a:lnTo>
                  <a:pt x="40612" y="42096"/>
                </a:lnTo>
                <a:lnTo>
                  <a:pt x="40741" y="42139"/>
                </a:lnTo>
                <a:lnTo>
                  <a:pt x="49556" y="47062"/>
                </a:lnTo>
                <a:lnTo>
                  <a:pt x="49706" y="47127"/>
                </a:lnTo>
                <a:lnTo>
                  <a:pt x="49857" y="47170"/>
                </a:lnTo>
                <a:lnTo>
                  <a:pt x="50136" y="47170"/>
                </a:lnTo>
                <a:lnTo>
                  <a:pt x="50265" y="47127"/>
                </a:lnTo>
                <a:lnTo>
                  <a:pt x="50394" y="47062"/>
                </a:lnTo>
                <a:lnTo>
                  <a:pt x="50502" y="46976"/>
                </a:lnTo>
                <a:lnTo>
                  <a:pt x="50588" y="46869"/>
                </a:lnTo>
                <a:lnTo>
                  <a:pt x="50674" y="46761"/>
                </a:lnTo>
                <a:lnTo>
                  <a:pt x="50717" y="46632"/>
                </a:lnTo>
                <a:lnTo>
                  <a:pt x="50760" y="46503"/>
                </a:lnTo>
                <a:lnTo>
                  <a:pt x="50781" y="46374"/>
                </a:lnTo>
                <a:lnTo>
                  <a:pt x="50781" y="46224"/>
                </a:lnTo>
                <a:lnTo>
                  <a:pt x="50738" y="46095"/>
                </a:lnTo>
                <a:lnTo>
                  <a:pt x="50674" y="45944"/>
                </a:lnTo>
                <a:lnTo>
                  <a:pt x="50588" y="45815"/>
                </a:lnTo>
                <a:lnTo>
                  <a:pt x="44031" y="38118"/>
                </a:lnTo>
                <a:lnTo>
                  <a:pt x="43966" y="38011"/>
                </a:lnTo>
                <a:lnTo>
                  <a:pt x="43902" y="37903"/>
                </a:lnTo>
                <a:lnTo>
                  <a:pt x="43859" y="37774"/>
                </a:lnTo>
                <a:lnTo>
                  <a:pt x="43837" y="37667"/>
                </a:lnTo>
                <a:lnTo>
                  <a:pt x="43837" y="37538"/>
                </a:lnTo>
                <a:lnTo>
                  <a:pt x="43859" y="37430"/>
                </a:lnTo>
                <a:lnTo>
                  <a:pt x="43902" y="37301"/>
                </a:lnTo>
                <a:lnTo>
                  <a:pt x="43945" y="37194"/>
                </a:lnTo>
                <a:lnTo>
                  <a:pt x="44009" y="37108"/>
                </a:lnTo>
                <a:lnTo>
                  <a:pt x="44095" y="37022"/>
                </a:lnTo>
                <a:lnTo>
                  <a:pt x="44181" y="36936"/>
                </a:lnTo>
                <a:lnTo>
                  <a:pt x="44289" y="36872"/>
                </a:lnTo>
                <a:lnTo>
                  <a:pt x="44396" y="36829"/>
                </a:lnTo>
                <a:lnTo>
                  <a:pt x="44504" y="36786"/>
                </a:lnTo>
                <a:lnTo>
                  <a:pt x="44783" y="36786"/>
                </a:lnTo>
                <a:lnTo>
                  <a:pt x="54780" y="38204"/>
                </a:lnTo>
                <a:lnTo>
                  <a:pt x="54931" y="38204"/>
                </a:lnTo>
                <a:lnTo>
                  <a:pt x="55081" y="38183"/>
                </a:lnTo>
                <a:lnTo>
                  <a:pt x="55232" y="38140"/>
                </a:lnTo>
                <a:lnTo>
                  <a:pt x="55361" y="38075"/>
                </a:lnTo>
                <a:lnTo>
                  <a:pt x="55447" y="37989"/>
                </a:lnTo>
                <a:lnTo>
                  <a:pt x="55554" y="37882"/>
                </a:lnTo>
                <a:lnTo>
                  <a:pt x="55619" y="37753"/>
                </a:lnTo>
                <a:lnTo>
                  <a:pt x="55662" y="37645"/>
                </a:lnTo>
                <a:lnTo>
                  <a:pt x="55705" y="37495"/>
                </a:lnTo>
                <a:lnTo>
                  <a:pt x="55705" y="37366"/>
                </a:lnTo>
                <a:lnTo>
                  <a:pt x="55705" y="37237"/>
                </a:lnTo>
                <a:lnTo>
                  <a:pt x="55662" y="37108"/>
                </a:lnTo>
                <a:lnTo>
                  <a:pt x="55619" y="36979"/>
                </a:lnTo>
                <a:lnTo>
                  <a:pt x="55533" y="36850"/>
                </a:lnTo>
                <a:lnTo>
                  <a:pt x="55425" y="36743"/>
                </a:lnTo>
                <a:lnTo>
                  <a:pt x="55275" y="36657"/>
                </a:lnTo>
                <a:lnTo>
                  <a:pt x="46396" y="31841"/>
                </a:lnTo>
                <a:lnTo>
                  <a:pt x="46288" y="31776"/>
                </a:lnTo>
                <a:lnTo>
                  <a:pt x="46202" y="31690"/>
                </a:lnTo>
                <a:lnTo>
                  <a:pt x="46116" y="31583"/>
                </a:lnTo>
                <a:lnTo>
                  <a:pt x="46052" y="31475"/>
                </a:lnTo>
                <a:lnTo>
                  <a:pt x="46009" y="31368"/>
                </a:lnTo>
                <a:lnTo>
                  <a:pt x="45987" y="31260"/>
                </a:lnTo>
                <a:lnTo>
                  <a:pt x="45987" y="31131"/>
                </a:lnTo>
                <a:lnTo>
                  <a:pt x="45987" y="31024"/>
                </a:lnTo>
                <a:lnTo>
                  <a:pt x="46009" y="30895"/>
                </a:lnTo>
                <a:lnTo>
                  <a:pt x="46052" y="30787"/>
                </a:lnTo>
                <a:lnTo>
                  <a:pt x="46095" y="30680"/>
                </a:lnTo>
                <a:lnTo>
                  <a:pt x="46181" y="30594"/>
                </a:lnTo>
                <a:lnTo>
                  <a:pt x="46267" y="30508"/>
                </a:lnTo>
                <a:lnTo>
                  <a:pt x="46353" y="30443"/>
                </a:lnTo>
                <a:lnTo>
                  <a:pt x="46482" y="30379"/>
                </a:lnTo>
                <a:lnTo>
                  <a:pt x="46611" y="30336"/>
                </a:lnTo>
                <a:lnTo>
                  <a:pt x="56436" y="28035"/>
                </a:lnTo>
                <a:lnTo>
                  <a:pt x="56586" y="27971"/>
                </a:lnTo>
                <a:lnTo>
                  <a:pt x="56737" y="27906"/>
                </a:lnTo>
                <a:lnTo>
                  <a:pt x="56844" y="27820"/>
                </a:lnTo>
                <a:lnTo>
                  <a:pt x="56930" y="27713"/>
                </a:lnTo>
                <a:lnTo>
                  <a:pt x="56994" y="27584"/>
                </a:lnTo>
                <a:lnTo>
                  <a:pt x="57037" y="27455"/>
                </a:lnTo>
                <a:lnTo>
                  <a:pt x="57080" y="27326"/>
                </a:lnTo>
                <a:lnTo>
                  <a:pt x="57080" y="27197"/>
                </a:lnTo>
                <a:lnTo>
                  <a:pt x="57059" y="27047"/>
                </a:lnTo>
                <a:lnTo>
                  <a:pt x="57016" y="26918"/>
                </a:lnTo>
                <a:lnTo>
                  <a:pt x="56951" y="26810"/>
                </a:lnTo>
                <a:lnTo>
                  <a:pt x="56887" y="26681"/>
                </a:lnTo>
                <a:lnTo>
                  <a:pt x="56780" y="26595"/>
                </a:lnTo>
                <a:lnTo>
                  <a:pt x="56651" y="26509"/>
                </a:lnTo>
                <a:lnTo>
                  <a:pt x="56522" y="26445"/>
                </a:lnTo>
                <a:lnTo>
                  <a:pt x="56350" y="26423"/>
                </a:lnTo>
                <a:lnTo>
                  <a:pt x="46331" y="25133"/>
                </a:lnTo>
                <a:lnTo>
                  <a:pt x="46202" y="25112"/>
                </a:lnTo>
                <a:lnTo>
                  <a:pt x="46095" y="25069"/>
                </a:lnTo>
                <a:lnTo>
                  <a:pt x="45987" y="25004"/>
                </a:lnTo>
                <a:lnTo>
                  <a:pt x="45880" y="24918"/>
                </a:lnTo>
                <a:lnTo>
                  <a:pt x="45794" y="24832"/>
                </a:lnTo>
                <a:lnTo>
                  <a:pt x="45729" y="24725"/>
                </a:lnTo>
                <a:lnTo>
                  <a:pt x="45686" y="24639"/>
                </a:lnTo>
                <a:lnTo>
                  <a:pt x="45643" y="24510"/>
                </a:lnTo>
                <a:lnTo>
                  <a:pt x="45643" y="24402"/>
                </a:lnTo>
                <a:lnTo>
                  <a:pt x="45622" y="24273"/>
                </a:lnTo>
                <a:lnTo>
                  <a:pt x="45643" y="24166"/>
                </a:lnTo>
                <a:lnTo>
                  <a:pt x="45665" y="24058"/>
                </a:lnTo>
                <a:lnTo>
                  <a:pt x="45729" y="23951"/>
                </a:lnTo>
                <a:lnTo>
                  <a:pt x="45794" y="23843"/>
                </a:lnTo>
                <a:lnTo>
                  <a:pt x="45880" y="23736"/>
                </a:lnTo>
                <a:lnTo>
                  <a:pt x="45987" y="23650"/>
                </a:lnTo>
                <a:lnTo>
                  <a:pt x="54329" y="17952"/>
                </a:lnTo>
                <a:lnTo>
                  <a:pt x="54458" y="17845"/>
                </a:lnTo>
                <a:lnTo>
                  <a:pt x="54544" y="17737"/>
                </a:lnTo>
                <a:lnTo>
                  <a:pt x="54608" y="17608"/>
                </a:lnTo>
                <a:lnTo>
                  <a:pt x="54673" y="17479"/>
                </a:lnTo>
                <a:lnTo>
                  <a:pt x="54673" y="17350"/>
                </a:lnTo>
                <a:lnTo>
                  <a:pt x="54673" y="17200"/>
                </a:lnTo>
                <a:lnTo>
                  <a:pt x="54651" y="17071"/>
                </a:lnTo>
                <a:lnTo>
                  <a:pt x="54608" y="16942"/>
                </a:lnTo>
                <a:lnTo>
                  <a:pt x="54544" y="16813"/>
                </a:lnTo>
                <a:lnTo>
                  <a:pt x="54458" y="16706"/>
                </a:lnTo>
                <a:lnTo>
                  <a:pt x="54372" y="16620"/>
                </a:lnTo>
                <a:lnTo>
                  <a:pt x="54243" y="16555"/>
                </a:lnTo>
                <a:lnTo>
                  <a:pt x="54114" y="16491"/>
                </a:lnTo>
                <a:lnTo>
                  <a:pt x="53985" y="16469"/>
                </a:lnTo>
                <a:lnTo>
                  <a:pt x="53834" y="16448"/>
                </a:lnTo>
                <a:lnTo>
                  <a:pt x="53662" y="16469"/>
                </a:lnTo>
                <a:lnTo>
                  <a:pt x="43859" y="18898"/>
                </a:lnTo>
                <a:lnTo>
                  <a:pt x="43730" y="18920"/>
                </a:lnTo>
                <a:lnTo>
                  <a:pt x="43601" y="18920"/>
                </a:lnTo>
                <a:lnTo>
                  <a:pt x="43472" y="18898"/>
                </a:lnTo>
                <a:lnTo>
                  <a:pt x="43364" y="18877"/>
                </a:lnTo>
                <a:lnTo>
                  <a:pt x="43257" y="18812"/>
                </a:lnTo>
                <a:lnTo>
                  <a:pt x="43149" y="18748"/>
                </a:lnTo>
                <a:lnTo>
                  <a:pt x="43063" y="18662"/>
                </a:lnTo>
                <a:lnTo>
                  <a:pt x="42999" y="18576"/>
                </a:lnTo>
                <a:lnTo>
                  <a:pt x="42934" y="18468"/>
                </a:lnTo>
                <a:lnTo>
                  <a:pt x="42891" y="18361"/>
                </a:lnTo>
                <a:lnTo>
                  <a:pt x="42848" y="18253"/>
                </a:lnTo>
                <a:lnTo>
                  <a:pt x="42848" y="18124"/>
                </a:lnTo>
                <a:lnTo>
                  <a:pt x="42848" y="18017"/>
                </a:lnTo>
                <a:lnTo>
                  <a:pt x="42870" y="17888"/>
                </a:lnTo>
                <a:lnTo>
                  <a:pt x="42913" y="17780"/>
                </a:lnTo>
                <a:lnTo>
                  <a:pt x="42999" y="17651"/>
                </a:lnTo>
                <a:lnTo>
                  <a:pt x="48717" y="9331"/>
                </a:lnTo>
                <a:lnTo>
                  <a:pt x="48782" y="9181"/>
                </a:lnTo>
                <a:lnTo>
                  <a:pt x="48846" y="9030"/>
                </a:lnTo>
                <a:lnTo>
                  <a:pt x="48868" y="8901"/>
                </a:lnTo>
                <a:lnTo>
                  <a:pt x="48846" y="8751"/>
                </a:lnTo>
                <a:lnTo>
                  <a:pt x="48825" y="8622"/>
                </a:lnTo>
                <a:lnTo>
                  <a:pt x="48760" y="8493"/>
                </a:lnTo>
                <a:lnTo>
                  <a:pt x="48696" y="8385"/>
                </a:lnTo>
                <a:lnTo>
                  <a:pt x="48610" y="8278"/>
                </a:lnTo>
                <a:lnTo>
                  <a:pt x="48502" y="8192"/>
                </a:lnTo>
                <a:lnTo>
                  <a:pt x="48395" y="8127"/>
                </a:lnTo>
                <a:lnTo>
                  <a:pt x="48266" y="8063"/>
                </a:lnTo>
                <a:lnTo>
                  <a:pt x="48137" y="8041"/>
                </a:lnTo>
                <a:lnTo>
                  <a:pt x="47986" y="8041"/>
                </a:lnTo>
                <a:lnTo>
                  <a:pt x="47836" y="8063"/>
                </a:lnTo>
                <a:lnTo>
                  <a:pt x="47707" y="8106"/>
                </a:lnTo>
                <a:lnTo>
                  <a:pt x="47556" y="8192"/>
                </a:lnTo>
                <a:lnTo>
                  <a:pt x="39279" y="13997"/>
                </a:lnTo>
                <a:lnTo>
                  <a:pt x="39172" y="14061"/>
                </a:lnTo>
                <a:lnTo>
                  <a:pt x="39043" y="14104"/>
                </a:lnTo>
                <a:lnTo>
                  <a:pt x="38935" y="14126"/>
                </a:lnTo>
                <a:lnTo>
                  <a:pt x="38806" y="14147"/>
                </a:lnTo>
                <a:lnTo>
                  <a:pt x="38699" y="14126"/>
                </a:lnTo>
                <a:lnTo>
                  <a:pt x="38570" y="14104"/>
                </a:lnTo>
                <a:lnTo>
                  <a:pt x="38462" y="14061"/>
                </a:lnTo>
                <a:lnTo>
                  <a:pt x="38376" y="13997"/>
                </a:lnTo>
                <a:lnTo>
                  <a:pt x="38269" y="13932"/>
                </a:lnTo>
                <a:lnTo>
                  <a:pt x="38183" y="13846"/>
                </a:lnTo>
                <a:lnTo>
                  <a:pt x="38118" y="13739"/>
                </a:lnTo>
                <a:lnTo>
                  <a:pt x="38075" y="13631"/>
                </a:lnTo>
                <a:lnTo>
                  <a:pt x="38032" y="13524"/>
                </a:lnTo>
                <a:lnTo>
                  <a:pt x="38011" y="13395"/>
                </a:lnTo>
                <a:lnTo>
                  <a:pt x="38011" y="13266"/>
                </a:lnTo>
                <a:lnTo>
                  <a:pt x="38032" y="13137"/>
                </a:lnTo>
                <a:lnTo>
                  <a:pt x="40354" y="3312"/>
                </a:lnTo>
                <a:lnTo>
                  <a:pt x="40376" y="3140"/>
                </a:lnTo>
                <a:lnTo>
                  <a:pt x="40376" y="2989"/>
                </a:lnTo>
                <a:lnTo>
                  <a:pt x="40333" y="2860"/>
                </a:lnTo>
                <a:lnTo>
                  <a:pt x="40290" y="2731"/>
                </a:lnTo>
                <a:lnTo>
                  <a:pt x="40204" y="2602"/>
                </a:lnTo>
                <a:lnTo>
                  <a:pt x="40118" y="2516"/>
                </a:lnTo>
                <a:lnTo>
                  <a:pt x="40010" y="2430"/>
                </a:lnTo>
                <a:lnTo>
                  <a:pt x="39881" y="2366"/>
                </a:lnTo>
                <a:lnTo>
                  <a:pt x="39752" y="2323"/>
                </a:lnTo>
                <a:lnTo>
                  <a:pt x="39623" y="2301"/>
                </a:lnTo>
                <a:lnTo>
                  <a:pt x="39473" y="2301"/>
                </a:lnTo>
                <a:lnTo>
                  <a:pt x="39344" y="2323"/>
                </a:lnTo>
                <a:lnTo>
                  <a:pt x="39215" y="2366"/>
                </a:lnTo>
                <a:lnTo>
                  <a:pt x="39086" y="2430"/>
                </a:lnTo>
                <a:lnTo>
                  <a:pt x="38978" y="2538"/>
                </a:lnTo>
                <a:lnTo>
                  <a:pt x="38871" y="2667"/>
                </a:lnTo>
                <a:lnTo>
                  <a:pt x="32077" y="12836"/>
                </a:lnTo>
                <a:lnTo>
                  <a:pt x="30379" y="710"/>
                </a:lnTo>
                <a:lnTo>
                  <a:pt x="30357" y="560"/>
                </a:lnTo>
                <a:lnTo>
                  <a:pt x="30293" y="409"/>
                </a:lnTo>
                <a:lnTo>
                  <a:pt x="30207" y="280"/>
                </a:lnTo>
                <a:lnTo>
                  <a:pt x="30121" y="194"/>
                </a:lnTo>
                <a:lnTo>
                  <a:pt x="29992" y="108"/>
                </a:lnTo>
                <a:lnTo>
                  <a:pt x="29884" y="65"/>
                </a:lnTo>
                <a:lnTo>
                  <a:pt x="29734" y="22"/>
                </a:lnTo>
                <a:lnTo>
                  <a:pt x="29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rot="10800000" flipH="1">
            <a:off x="8574754" y="2999546"/>
            <a:ext cx="9643674" cy="3232175"/>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rot="10800000" flipH="1">
            <a:off x="-9076074" y="-1082350"/>
            <a:ext cx="9643674" cy="3232175"/>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1">
  <p:cSld name="CUSTOM_6">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3" name="Google Shape;123;p19"/>
          <p:cNvSpPr txBox="1">
            <a:spLocks noGrp="1"/>
          </p:cNvSpPr>
          <p:nvPr>
            <p:ph type="subTitle" idx="1"/>
          </p:nvPr>
        </p:nvSpPr>
        <p:spPr>
          <a:xfrm>
            <a:off x="726925" y="2312351"/>
            <a:ext cx="2305500" cy="16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4" name="Google Shape;124;p19"/>
          <p:cNvSpPr txBox="1">
            <a:spLocks noGrp="1"/>
          </p:cNvSpPr>
          <p:nvPr>
            <p:ph type="subTitle" idx="2"/>
          </p:nvPr>
        </p:nvSpPr>
        <p:spPr>
          <a:xfrm>
            <a:off x="3426144" y="2312351"/>
            <a:ext cx="2305500" cy="16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5" name="Google Shape;125;p19"/>
          <p:cNvSpPr txBox="1">
            <a:spLocks noGrp="1"/>
          </p:cNvSpPr>
          <p:nvPr>
            <p:ph type="subTitle" idx="3"/>
          </p:nvPr>
        </p:nvSpPr>
        <p:spPr>
          <a:xfrm>
            <a:off x="6125366" y="2312351"/>
            <a:ext cx="2305500" cy="16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6" name="Google Shape;126;p19"/>
          <p:cNvSpPr txBox="1">
            <a:spLocks noGrp="1"/>
          </p:cNvSpPr>
          <p:nvPr>
            <p:ph type="subTitle" idx="4"/>
          </p:nvPr>
        </p:nvSpPr>
        <p:spPr>
          <a:xfrm>
            <a:off x="726925" y="1815925"/>
            <a:ext cx="2305500" cy="640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a:latin typeface="Poppins Light"/>
                <a:ea typeface="Poppins Light"/>
                <a:cs typeface="Poppins Light"/>
                <a:sym typeface="Poppins Light"/>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27" name="Google Shape;127;p19"/>
          <p:cNvSpPr txBox="1">
            <a:spLocks noGrp="1"/>
          </p:cNvSpPr>
          <p:nvPr>
            <p:ph type="subTitle" idx="5"/>
          </p:nvPr>
        </p:nvSpPr>
        <p:spPr>
          <a:xfrm>
            <a:off x="3426144" y="1815925"/>
            <a:ext cx="2305500" cy="640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a:solidFill>
                  <a:schemeClr val="dk1"/>
                </a:solidFill>
                <a:latin typeface="Poppins Light"/>
                <a:ea typeface="Poppins Light"/>
                <a:cs typeface="Poppins Light"/>
                <a:sym typeface="Poppins Light"/>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28" name="Google Shape;128;p19"/>
          <p:cNvSpPr txBox="1">
            <a:spLocks noGrp="1"/>
          </p:cNvSpPr>
          <p:nvPr>
            <p:ph type="subTitle" idx="6"/>
          </p:nvPr>
        </p:nvSpPr>
        <p:spPr>
          <a:xfrm>
            <a:off x="6125366" y="1815925"/>
            <a:ext cx="2305500" cy="640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a:latin typeface="Poppins Light"/>
                <a:ea typeface="Poppins Light"/>
                <a:cs typeface="Poppins Light"/>
                <a:sym typeface="Poppins Light"/>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29" name="Google Shape;129;p19"/>
          <p:cNvSpPr/>
          <p:nvPr/>
        </p:nvSpPr>
        <p:spPr>
          <a:xfrm>
            <a:off x="8062038" y="4220525"/>
            <a:ext cx="737487" cy="737202"/>
          </a:xfrm>
          <a:custGeom>
            <a:avLst/>
            <a:gdLst/>
            <a:ahLst/>
            <a:cxnLst/>
            <a:rect l="l" t="t" r="r" b="b"/>
            <a:pathLst>
              <a:path w="57081" h="57059" extrusionOk="0">
                <a:moveTo>
                  <a:pt x="29476" y="1"/>
                </a:moveTo>
                <a:lnTo>
                  <a:pt x="29347" y="22"/>
                </a:lnTo>
                <a:lnTo>
                  <a:pt x="29218" y="87"/>
                </a:lnTo>
                <a:lnTo>
                  <a:pt x="29089" y="151"/>
                </a:lnTo>
                <a:lnTo>
                  <a:pt x="28981" y="237"/>
                </a:lnTo>
                <a:lnTo>
                  <a:pt x="28895" y="345"/>
                </a:lnTo>
                <a:lnTo>
                  <a:pt x="28831" y="495"/>
                </a:lnTo>
                <a:lnTo>
                  <a:pt x="28766" y="646"/>
                </a:lnTo>
                <a:lnTo>
                  <a:pt x="26101" y="12578"/>
                </a:lnTo>
                <a:lnTo>
                  <a:pt x="20167" y="1893"/>
                </a:lnTo>
                <a:lnTo>
                  <a:pt x="20059" y="1764"/>
                </a:lnTo>
                <a:lnTo>
                  <a:pt x="19952" y="1635"/>
                </a:lnTo>
                <a:lnTo>
                  <a:pt x="19844" y="1570"/>
                </a:lnTo>
                <a:lnTo>
                  <a:pt x="19715" y="1506"/>
                </a:lnTo>
                <a:lnTo>
                  <a:pt x="19586" y="1463"/>
                </a:lnTo>
                <a:lnTo>
                  <a:pt x="19436" y="1463"/>
                </a:lnTo>
                <a:lnTo>
                  <a:pt x="19307" y="1484"/>
                </a:lnTo>
                <a:lnTo>
                  <a:pt x="19178" y="1506"/>
                </a:lnTo>
                <a:lnTo>
                  <a:pt x="19049" y="1570"/>
                </a:lnTo>
                <a:lnTo>
                  <a:pt x="18941" y="1635"/>
                </a:lnTo>
                <a:lnTo>
                  <a:pt x="18834" y="1721"/>
                </a:lnTo>
                <a:lnTo>
                  <a:pt x="18748" y="1828"/>
                </a:lnTo>
                <a:lnTo>
                  <a:pt x="18683" y="1957"/>
                </a:lnTo>
                <a:lnTo>
                  <a:pt x="18640" y="2086"/>
                </a:lnTo>
                <a:lnTo>
                  <a:pt x="18619" y="2258"/>
                </a:lnTo>
                <a:lnTo>
                  <a:pt x="18619" y="2409"/>
                </a:lnTo>
                <a:lnTo>
                  <a:pt x="20145" y="12406"/>
                </a:lnTo>
                <a:lnTo>
                  <a:pt x="20145" y="12535"/>
                </a:lnTo>
                <a:lnTo>
                  <a:pt x="20124" y="12664"/>
                </a:lnTo>
                <a:lnTo>
                  <a:pt x="20102" y="12793"/>
                </a:lnTo>
                <a:lnTo>
                  <a:pt x="20059" y="12900"/>
                </a:lnTo>
                <a:lnTo>
                  <a:pt x="19995" y="12986"/>
                </a:lnTo>
                <a:lnTo>
                  <a:pt x="19909" y="13094"/>
                </a:lnTo>
                <a:lnTo>
                  <a:pt x="19823" y="13158"/>
                </a:lnTo>
                <a:lnTo>
                  <a:pt x="19737" y="13223"/>
                </a:lnTo>
                <a:lnTo>
                  <a:pt x="19629" y="13287"/>
                </a:lnTo>
                <a:lnTo>
                  <a:pt x="19522" y="13309"/>
                </a:lnTo>
                <a:lnTo>
                  <a:pt x="19393" y="13330"/>
                </a:lnTo>
                <a:lnTo>
                  <a:pt x="19285" y="13330"/>
                </a:lnTo>
                <a:lnTo>
                  <a:pt x="19156" y="13309"/>
                </a:lnTo>
                <a:lnTo>
                  <a:pt x="19049" y="13287"/>
                </a:lnTo>
                <a:lnTo>
                  <a:pt x="18920" y="13223"/>
                </a:lnTo>
                <a:lnTo>
                  <a:pt x="18812" y="13137"/>
                </a:lnTo>
                <a:lnTo>
                  <a:pt x="11051" y="6687"/>
                </a:lnTo>
                <a:lnTo>
                  <a:pt x="10922" y="6601"/>
                </a:lnTo>
                <a:lnTo>
                  <a:pt x="10772" y="6537"/>
                </a:lnTo>
                <a:lnTo>
                  <a:pt x="10643" y="6494"/>
                </a:lnTo>
                <a:lnTo>
                  <a:pt x="10492" y="6494"/>
                </a:lnTo>
                <a:lnTo>
                  <a:pt x="10363" y="6515"/>
                </a:lnTo>
                <a:lnTo>
                  <a:pt x="10234" y="6537"/>
                </a:lnTo>
                <a:lnTo>
                  <a:pt x="10105" y="6601"/>
                </a:lnTo>
                <a:lnTo>
                  <a:pt x="9998" y="6687"/>
                </a:lnTo>
                <a:lnTo>
                  <a:pt x="9890" y="6773"/>
                </a:lnTo>
                <a:lnTo>
                  <a:pt x="9804" y="6902"/>
                </a:lnTo>
                <a:lnTo>
                  <a:pt x="9761" y="7010"/>
                </a:lnTo>
                <a:lnTo>
                  <a:pt x="9718" y="7139"/>
                </a:lnTo>
                <a:lnTo>
                  <a:pt x="9697" y="7289"/>
                </a:lnTo>
                <a:lnTo>
                  <a:pt x="9697" y="7418"/>
                </a:lnTo>
                <a:lnTo>
                  <a:pt x="9740" y="7568"/>
                </a:lnTo>
                <a:lnTo>
                  <a:pt x="9804" y="7719"/>
                </a:lnTo>
                <a:lnTo>
                  <a:pt x="14814" y="16491"/>
                </a:lnTo>
                <a:lnTo>
                  <a:pt x="14878" y="16620"/>
                </a:lnTo>
                <a:lnTo>
                  <a:pt x="14921" y="16749"/>
                </a:lnTo>
                <a:lnTo>
                  <a:pt x="14921" y="16856"/>
                </a:lnTo>
                <a:lnTo>
                  <a:pt x="14921" y="16985"/>
                </a:lnTo>
                <a:lnTo>
                  <a:pt x="14900" y="17093"/>
                </a:lnTo>
                <a:lnTo>
                  <a:pt x="14857" y="17222"/>
                </a:lnTo>
                <a:lnTo>
                  <a:pt x="14814" y="17307"/>
                </a:lnTo>
                <a:lnTo>
                  <a:pt x="14749" y="17415"/>
                </a:lnTo>
                <a:lnTo>
                  <a:pt x="14663" y="17501"/>
                </a:lnTo>
                <a:lnTo>
                  <a:pt x="14577" y="17565"/>
                </a:lnTo>
                <a:lnTo>
                  <a:pt x="14470" y="17630"/>
                </a:lnTo>
                <a:lnTo>
                  <a:pt x="14362" y="17673"/>
                </a:lnTo>
                <a:lnTo>
                  <a:pt x="14233" y="17694"/>
                </a:lnTo>
                <a:lnTo>
                  <a:pt x="14126" y="17716"/>
                </a:lnTo>
                <a:lnTo>
                  <a:pt x="13997" y="17694"/>
                </a:lnTo>
                <a:lnTo>
                  <a:pt x="13868" y="17673"/>
                </a:lnTo>
                <a:lnTo>
                  <a:pt x="4279" y="14448"/>
                </a:lnTo>
                <a:lnTo>
                  <a:pt x="4129" y="14405"/>
                </a:lnTo>
                <a:lnTo>
                  <a:pt x="3978" y="14405"/>
                </a:lnTo>
                <a:lnTo>
                  <a:pt x="3828" y="14427"/>
                </a:lnTo>
                <a:lnTo>
                  <a:pt x="3699" y="14470"/>
                </a:lnTo>
                <a:lnTo>
                  <a:pt x="3570" y="14534"/>
                </a:lnTo>
                <a:lnTo>
                  <a:pt x="3462" y="14620"/>
                </a:lnTo>
                <a:lnTo>
                  <a:pt x="3376" y="14706"/>
                </a:lnTo>
                <a:lnTo>
                  <a:pt x="3290" y="14835"/>
                </a:lnTo>
                <a:lnTo>
                  <a:pt x="3247" y="14964"/>
                </a:lnTo>
                <a:lnTo>
                  <a:pt x="3204" y="15093"/>
                </a:lnTo>
                <a:lnTo>
                  <a:pt x="3204" y="15222"/>
                </a:lnTo>
                <a:lnTo>
                  <a:pt x="3204" y="15351"/>
                </a:lnTo>
                <a:lnTo>
                  <a:pt x="3226" y="15502"/>
                </a:lnTo>
                <a:lnTo>
                  <a:pt x="3290" y="15631"/>
                </a:lnTo>
                <a:lnTo>
                  <a:pt x="3376" y="15760"/>
                </a:lnTo>
                <a:lnTo>
                  <a:pt x="3505" y="15867"/>
                </a:lnTo>
                <a:lnTo>
                  <a:pt x="11352" y="22231"/>
                </a:lnTo>
                <a:lnTo>
                  <a:pt x="11438" y="22317"/>
                </a:lnTo>
                <a:lnTo>
                  <a:pt x="11524" y="22424"/>
                </a:lnTo>
                <a:lnTo>
                  <a:pt x="11589" y="22532"/>
                </a:lnTo>
                <a:lnTo>
                  <a:pt x="11610" y="22661"/>
                </a:lnTo>
                <a:lnTo>
                  <a:pt x="11632" y="22768"/>
                </a:lnTo>
                <a:lnTo>
                  <a:pt x="11653" y="22876"/>
                </a:lnTo>
                <a:lnTo>
                  <a:pt x="11632" y="23005"/>
                </a:lnTo>
                <a:lnTo>
                  <a:pt x="11610" y="23112"/>
                </a:lnTo>
                <a:lnTo>
                  <a:pt x="11567" y="23220"/>
                </a:lnTo>
                <a:lnTo>
                  <a:pt x="11503" y="23327"/>
                </a:lnTo>
                <a:lnTo>
                  <a:pt x="11417" y="23413"/>
                </a:lnTo>
                <a:lnTo>
                  <a:pt x="11331" y="23499"/>
                </a:lnTo>
                <a:lnTo>
                  <a:pt x="11245" y="23564"/>
                </a:lnTo>
                <a:lnTo>
                  <a:pt x="11137" y="23628"/>
                </a:lnTo>
                <a:lnTo>
                  <a:pt x="11008" y="23650"/>
                </a:lnTo>
                <a:lnTo>
                  <a:pt x="10879" y="23671"/>
                </a:lnTo>
                <a:lnTo>
                  <a:pt x="775" y="24123"/>
                </a:lnTo>
                <a:lnTo>
                  <a:pt x="624" y="24144"/>
                </a:lnTo>
                <a:lnTo>
                  <a:pt x="474" y="24209"/>
                </a:lnTo>
                <a:lnTo>
                  <a:pt x="345" y="24273"/>
                </a:lnTo>
                <a:lnTo>
                  <a:pt x="237" y="24359"/>
                </a:lnTo>
                <a:lnTo>
                  <a:pt x="151" y="24467"/>
                </a:lnTo>
                <a:lnTo>
                  <a:pt x="87" y="24574"/>
                </a:lnTo>
                <a:lnTo>
                  <a:pt x="22" y="24703"/>
                </a:lnTo>
                <a:lnTo>
                  <a:pt x="1" y="24832"/>
                </a:lnTo>
                <a:lnTo>
                  <a:pt x="1" y="24983"/>
                </a:lnTo>
                <a:lnTo>
                  <a:pt x="1" y="25112"/>
                </a:lnTo>
                <a:lnTo>
                  <a:pt x="44" y="25241"/>
                </a:lnTo>
                <a:lnTo>
                  <a:pt x="108" y="25370"/>
                </a:lnTo>
                <a:lnTo>
                  <a:pt x="173" y="25477"/>
                </a:lnTo>
                <a:lnTo>
                  <a:pt x="280" y="25585"/>
                </a:lnTo>
                <a:lnTo>
                  <a:pt x="409" y="25671"/>
                </a:lnTo>
                <a:lnTo>
                  <a:pt x="560" y="25735"/>
                </a:lnTo>
                <a:lnTo>
                  <a:pt x="10170" y="28831"/>
                </a:lnTo>
                <a:lnTo>
                  <a:pt x="10299" y="28895"/>
                </a:lnTo>
                <a:lnTo>
                  <a:pt x="10406" y="28960"/>
                </a:lnTo>
                <a:lnTo>
                  <a:pt x="10514" y="29046"/>
                </a:lnTo>
                <a:lnTo>
                  <a:pt x="10578" y="29132"/>
                </a:lnTo>
                <a:lnTo>
                  <a:pt x="10643" y="29239"/>
                </a:lnTo>
                <a:lnTo>
                  <a:pt x="10686" y="29347"/>
                </a:lnTo>
                <a:lnTo>
                  <a:pt x="10729" y="29454"/>
                </a:lnTo>
                <a:lnTo>
                  <a:pt x="10729" y="29562"/>
                </a:lnTo>
                <a:lnTo>
                  <a:pt x="10729" y="29691"/>
                </a:lnTo>
                <a:lnTo>
                  <a:pt x="10707" y="29798"/>
                </a:lnTo>
                <a:lnTo>
                  <a:pt x="10686" y="29906"/>
                </a:lnTo>
                <a:lnTo>
                  <a:pt x="10621" y="30013"/>
                </a:lnTo>
                <a:lnTo>
                  <a:pt x="10557" y="30121"/>
                </a:lnTo>
                <a:lnTo>
                  <a:pt x="10471" y="30207"/>
                </a:lnTo>
                <a:lnTo>
                  <a:pt x="10363" y="30293"/>
                </a:lnTo>
                <a:lnTo>
                  <a:pt x="10256" y="30357"/>
                </a:lnTo>
                <a:lnTo>
                  <a:pt x="1011" y="34421"/>
                </a:lnTo>
                <a:lnTo>
                  <a:pt x="861" y="34507"/>
                </a:lnTo>
                <a:lnTo>
                  <a:pt x="753" y="34593"/>
                </a:lnTo>
                <a:lnTo>
                  <a:pt x="646" y="34700"/>
                </a:lnTo>
                <a:lnTo>
                  <a:pt x="581" y="34829"/>
                </a:lnTo>
                <a:lnTo>
                  <a:pt x="538" y="34958"/>
                </a:lnTo>
                <a:lnTo>
                  <a:pt x="517" y="35087"/>
                </a:lnTo>
                <a:lnTo>
                  <a:pt x="517" y="35238"/>
                </a:lnTo>
                <a:lnTo>
                  <a:pt x="538" y="35367"/>
                </a:lnTo>
                <a:lnTo>
                  <a:pt x="581" y="35496"/>
                </a:lnTo>
                <a:lnTo>
                  <a:pt x="646" y="35625"/>
                </a:lnTo>
                <a:lnTo>
                  <a:pt x="732" y="35732"/>
                </a:lnTo>
                <a:lnTo>
                  <a:pt x="818" y="35818"/>
                </a:lnTo>
                <a:lnTo>
                  <a:pt x="947" y="35904"/>
                </a:lnTo>
                <a:lnTo>
                  <a:pt x="1076" y="35969"/>
                </a:lnTo>
                <a:lnTo>
                  <a:pt x="1226" y="35990"/>
                </a:lnTo>
                <a:lnTo>
                  <a:pt x="1398" y="35990"/>
                </a:lnTo>
                <a:lnTo>
                  <a:pt x="11481" y="35410"/>
                </a:lnTo>
                <a:lnTo>
                  <a:pt x="11610" y="35431"/>
                </a:lnTo>
                <a:lnTo>
                  <a:pt x="11739" y="35453"/>
                </a:lnTo>
                <a:lnTo>
                  <a:pt x="11847" y="35496"/>
                </a:lnTo>
                <a:lnTo>
                  <a:pt x="11954" y="35539"/>
                </a:lnTo>
                <a:lnTo>
                  <a:pt x="12062" y="35625"/>
                </a:lnTo>
                <a:lnTo>
                  <a:pt x="12126" y="35689"/>
                </a:lnTo>
                <a:lnTo>
                  <a:pt x="12212" y="35797"/>
                </a:lnTo>
                <a:lnTo>
                  <a:pt x="12255" y="35904"/>
                </a:lnTo>
                <a:lnTo>
                  <a:pt x="12298" y="36012"/>
                </a:lnTo>
                <a:lnTo>
                  <a:pt x="12320" y="36119"/>
                </a:lnTo>
                <a:lnTo>
                  <a:pt x="12341" y="36248"/>
                </a:lnTo>
                <a:lnTo>
                  <a:pt x="12320" y="36356"/>
                </a:lnTo>
                <a:lnTo>
                  <a:pt x="12298" y="36485"/>
                </a:lnTo>
                <a:lnTo>
                  <a:pt x="12255" y="36592"/>
                </a:lnTo>
                <a:lnTo>
                  <a:pt x="12191" y="36700"/>
                </a:lnTo>
                <a:lnTo>
                  <a:pt x="12083" y="36807"/>
                </a:lnTo>
                <a:lnTo>
                  <a:pt x="4946" y="43945"/>
                </a:lnTo>
                <a:lnTo>
                  <a:pt x="4838" y="44074"/>
                </a:lnTo>
                <a:lnTo>
                  <a:pt x="4752" y="44203"/>
                </a:lnTo>
                <a:lnTo>
                  <a:pt x="4709" y="44332"/>
                </a:lnTo>
                <a:lnTo>
                  <a:pt x="4688" y="44482"/>
                </a:lnTo>
                <a:lnTo>
                  <a:pt x="4709" y="44611"/>
                </a:lnTo>
                <a:lnTo>
                  <a:pt x="4731" y="44740"/>
                </a:lnTo>
                <a:lnTo>
                  <a:pt x="4774" y="44869"/>
                </a:lnTo>
                <a:lnTo>
                  <a:pt x="4838" y="44998"/>
                </a:lnTo>
                <a:lnTo>
                  <a:pt x="4924" y="45106"/>
                </a:lnTo>
                <a:lnTo>
                  <a:pt x="5032" y="45192"/>
                </a:lnTo>
                <a:lnTo>
                  <a:pt x="5161" y="45256"/>
                </a:lnTo>
                <a:lnTo>
                  <a:pt x="5268" y="45321"/>
                </a:lnTo>
                <a:lnTo>
                  <a:pt x="5419" y="45342"/>
                </a:lnTo>
                <a:lnTo>
                  <a:pt x="5569" y="45342"/>
                </a:lnTo>
                <a:lnTo>
                  <a:pt x="5720" y="45321"/>
                </a:lnTo>
                <a:lnTo>
                  <a:pt x="5870" y="45278"/>
                </a:lnTo>
                <a:lnTo>
                  <a:pt x="15050" y="41085"/>
                </a:lnTo>
                <a:lnTo>
                  <a:pt x="15179" y="41042"/>
                </a:lnTo>
                <a:lnTo>
                  <a:pt x="15308" y="41021"/>
                </a:lnTo>
                <a:lnTo>
                  <a:pt x="15566" y="41021"/>
                </a:lnTo>
                <a:lnTo>
                  <a:pt x="15674" y="41064"/>
                </a:lnTo>
                <a:lnTo>
                  <a:pt x="15781" y="41107"/>
                </a:lnTo>
                <a:lnTo>
                  <a:pt x="15867" y="41171"/>
                </a:lnTo>
                <a:lnTo>
                  <a:pt x="15975" y="41257"/>
                </a:lnTo>
                <a:lnTo>
                  <a:pt x="16039" y="41343"/>
                </a:lnTo>
                <a:lnTo>
                  <a:pt x="16104" y="41429"/>
                </a:lnTo>
                <a:lnTo>
                  <a:pt x="16168" y="41537"/>
                </a:lnTo>
                <a:lnTo>
                  <a:pt x="16190" y="41666"/>
                </a:lnTo>
                <a:lnTo>
                  <a:pt x="16211" y="41773"/>
                </a:lnTo>
                <a:lnTo>
                  <a:pt x="16211" y="41902"/>
                </a:lnTo>
                <a:lnTo>
                  <a:pt x="16190" y="42031"/>
                </a:lnTo>
                <a:lnTo>
                  <a:pt x="16147" y="42160"/>
                </a:lnTo>
                <a:lnTo>
                  <a:pt x="12040" y="51383"/>
                </a:lnTo>
                <a:lnTo>
                  <a:pt x="11997" y="51555"/>
                </a:lnTo>
                <a:lnTo>
                  <a:pt x="11976" y="51706"/>
                </a:lnTo>
                <a:lnTo>
                  <a:pt x="11976" y="51835"/>
                </a:lnTo>
                <a:lnTo>
                  <a:pt x="12019" y="51985"/>
                </a:lnTo>
                <a:lnTo>
                  <a:pt x="12062" y="52114"/>
                </a:lnTo>
                <a:lnTo>
                  <a:pt x="12148" y="52222"/>
                </a:lnTo>
                <a:lnTo>
                  <a:pt x="12234" y="52329"/>
                </a:lnTo>
                <a:lnTo>
                  <a:pt x="12341" y="52415"/>
                </a:lnTo>
                <a:lnTo>
                  <a:pt x="12449" y="52480"/>
                </a:lnTo>
                <a:lnTo>
                  <a:pt x="12578" y="52523"/>
                </a:lnTo>
                <a:lnTo>
                  <a:pt x="12728" y="52544"/>
                </a:lnTo>
                <a:lnTo>
                  <a:pt x="12857" y="52544"/>
                </a:lnTo>
                <a:lnTo>
                  <a:pt x="12986" y="52523"/>
                </a:lnTo>
                <a:lnTo>
                  <a:pt x="13137" y="52480"/>
                </a:lnTo>
                <a:lnTo>
                  <a:pt x="13266" y="52415"/>
                </a:lnTo>
                <a:lnTo>
                  <a:pt x="13395" y="52308"/>
                </a:lnTo>
                <a:lnTo>
                  <a:pt x="20446" y="45084"/>
                </a:lnTo>
                <a:lnTo>
                  <a:pt x="20554" y="44998"/>
                </a:lnTo>
                <a:lnTo>
                  <a:pt x="20661" y="44912"/>
                </a:lnTo>
                <a:lnTo>
                  <a:pt x="20769" y="44869"/>
                </a:lnTo>
                <a:lnTo>
                  <a:pt x="20898" y="44848"/>
                </a:lnTo>
                <a:lnTo>
                  <a:pt x="21005" y="44826"/>
                </a:lnTo>
                <a:lnTo>
                  <a:pt x="21134" y="44848"/>
                </a:lnTo>
                <a:lnTo>
                  <a:pt x="21242" y="44869"/>
                </a:lnTo>
                <a:lnTo>
                  <a:pt x="21349" y="44891"/>
                </a:lnTo>
                <a:lnTo>
                  <a:pt x="21457" y="44955"/>
                </a:lnTo>
                <a:lnTo>
                  <a:pt x="21564" y="45020"/>
                </a:lnTo>
                <a:lnTo>
                  <a:pt x="21650" y="45106"/>
                </a:lnTo>
                <a:lnTo>
                  <a:pt x="21715" y="45192"/>
                </a:lnTo>
                <a:lnTo>
                  <a:pt x="21779" y="45299"/>
                </a:lnTo>
                <a:lnTo>
                  <a:pt x="21822" y="45428"/>
                </a:lnTo>
                <a:lnTo>
                  <a:pt x="21844" y="45557"/>
                </a:lnTo>
                <a:lnTo>
                  <a:pt x="21844" y="45686"/>
                </a:lnTo>
                <a:lnTo>
                  <a:pt x="21371" y="55769"/>
                </a:lnTo>
                <a:lnTo>
                  <a:pt x="21371" y="55941"/>
                </a:lnTo>
                <a:lnTo>
                  <a:pt x="21414" y="56092"/>
                </a:lnTo>
                <a:lnTo>
                  <a:pt x="21457" y="56221"/>
                </a:lnTo>
                <a:lnTo>
                  <a:pt x="21543" y="56328"/>
                </a:lnTo>
                <a:lnTo>
                  <a:pt x="21650" y="56436"/>
                </a:lnTo>
                <a:lnTo>
                  <a:pt x="21758" y="56522"/>
                </a:lnTo>
                <a:lnTo>
                  <a:pt x="21865" y="56565"/>
                </a:lnTo>
                <a:lnTo>
                  <a:pt x="21994" y="56608"/>
                </a:lnTo>
                <a:lnTo>
                  <a:pt x="22145" y="56629"/>
                </a:lnTo>
                <a:lnTo>
                  <a:pt x="22274" y="56629"/>
                </a:lnTo>
                <a:lnTo>
                  <a:pt x="22403" y="56608"/>
                </a:lnTo>
                <a:lnTo>
                  <a:pt x="22532" y="56565"/>
                </a:lnTo>
                <a:lnTo>
                  <a:pt x="22661" y="56500"/>
                </a:lnTo>
                <a:lnTo>
                  <a:pt x="22768" y="56393"/>
                </a:lnTo>
                <a:lnTo>
                  <a:pt x="22876" y="56285"/>
                </a:lnTo>
                <a:lnTo>
                  <a:pt x="22940" y="56135"/>
                </a:lnTo>
                <a:lnTo>
                  <a:pt x="26918" y="46847"/>
                </a:lnTo>
                <a:lnTo>
                  <a:pt x="26982" y="46740"/>
                </a:lnTo>
                <a:lnTo>
                  <a:pt x="27068" y="46632"/>
                </a:lnTo>
                <a:lnTo>
                  <a:pt x="27154" y="46546"/>
                </a:lnTo>
                <a:lnTo>
                  <a:pt x="27240" y="46482"/>
                </a:lnTo>
                <a:lnTo>
                  <a:pt x="27348" y="46417"/>
                </a:lnTo>
                <a:lnTo>
                  <a:pt x="27477" y="46374"/>
                </a:lnTo>
                <a:lnTo>
                  <a:pt x="27584" y="46353"/>
                </a:lnTo>
                <a:lnTo>
                  <a:pt x="27691" y="46353"/>
                </a:lnTo>
                <a:lnTo>
                  <a:pt x="27820" y="46374"/>
                </a:lnTo>
                <a:lnTo>
                  <a:pt x="27928" y="46396"/>
                </a:lnTo>
                <a:lnTo>
                  <a:pt x="28035" y="46439"/>
                </a:lnTo>
                <a:lnTo>
                  <a:pt x="28143" y="46503"/>
                </a:lnTo>
                <a:lnTo>
                  <a:pt x="28229" y="46589"/>
                </a:lnTo>
                <a:lnTo>
                  <a:pt x="28315" y="46675"/>
                </a:lnTo>
                <a:lnTo>
                  <a:pt x="28379" y="46783"/>
                </a:lnTo>
                <a:lnTo>
                  <a:pt x="28444" y="46912"/>
                </a:lnTo>
                <a:lnTo>
                  <a:pt x="31647" y="56500"/>
                </a:lnTo>
                <a:lnTo>
                  <a:pt x="31712" y="56651"/>
                </a:lnTo>
                <a:lnTo>
                  <a:pt x="31798" y="56780"/>
                </a:lnTo>
                <a:lnTo>
                  <a:pt x="31884" y="56866"/>
                </a:lnTo>
                <a:lnTo>
                  <a:pt x="32013" y="56952"/>
                </a:lnTo>
                <a:lnTo>
                  <a:pt x="32142" y="57016"/>
                </a:lnTo>
                <a:lnTo>
                  <a:pt x="32271" y="57038"/>
                </a:lnTo>
                <a:lnTo>
                  <a:pt x="32400" y="57059"/>
                </a:lnTo>
                <a:lnTo>
                  <a:pt x="32529" y="57038"/>
                </a:lnTo>
                <a:lnTo>
                  <a:pt x="32679" y="57016"/>
                </a:lnTo>
                <a:lnTo>
                  <a:pt x="32787" y="56973"/>
                </a:lnTo>
                <a:lnTo>
                  <a:pt x="32916" y="56887"/>
                </a:lnTo>
                <a:lnTo>
                  <a:pt x="33023" y="56801"/>
                </a:lnTo>
                <a:lnTo>
                  <a:pt x="33109" y="56694"/>
                </a:lnTo>
                <a:lnTo>
                  <a:pt x="33174" y="56565"/>
                </a:lnTo>
                <a:lnTo>
                  <a:pt x="33217" y="56436"/>
                </a:lnTo>
                <a:lnTo>
                  <a:pt x="33238" y="56264"/>
                </a:lnTo>
                <a:lnTo>
                  <a:pt x="33604" y="46159"/>
                </a:lnTo>
                <a:lnTo>
                  <a:pt x="33604" y="46030"/>
                </a:lnTo>
                <a:lnTo>
                  <a:pt x="33647" y="45901"/>
                </a:lnTo>
                <a:lnTo>
                  <a:pt x="33690" y="45794"/>
                </a:lnTo>
                <a:lnTo>
                  <a:pt x="33754" y="45686"/>
                </a:lnTo>
                <a:lnTo>
                  <a:pt x="33840" y="45600"/>
                </a:lnTo>
                <a:lnTo>
                  <a:pt x="33926" y="45536"/>
                </a:lnTo>
                <a:lnTo>
                  <a:pt x="34034" y="45471"/>
                </a:lnTo>
                <a:lnTo>
                  <a:pt x="34141" y="45428"/>
                </a:lnTo>
                <a:lnTo>
                  <a:pt x="34249" y="45407"/>
                </a:lnTo>
                <a:lnTo>
                  <a:pt x="34378" y="45385"/>
                </a:lnTo>
                <a:lnTo>
                  <a:pt x="34485" y="45385"/>
                </a:lnTo>
                <a:lnTo>
                  <a:pt x="34614" y="45407"/>
                </a:lnTo>
                <a:lnTo>
                  <a:pt x="34722" y="45450"/>
                </a:lnTo>
                <a:lnTo>
                  <a:pt x="34829" y="45493"/>
                </a:lnTo>
                <a:lnTo>
                  <a:pt x="34937" y="45579"/>
                </a:lnTo>
                <a:lnTo>
                  <a:pt x="35023" y="45686"/>
                </a:lnTo>
                <a:lnTo>
                  <a:pt x="41472" y="53447"/>
                </a:lnTo>
                <a:lnTo>
                  <a:pt x="41601" y="53576"/>
                </a:lnTo>
                <a:lnTo>
                  <a:pt x="41709" y="53662"/>
                </a:lnTo>
                <a:lnTo>
                  <a:pt x="41859" y="53727"/>
                </a:lnTo>
                <a:lnTo>
                  <a:pt x="41988" y="53748"/>
                </a:lnTo>
                <a:lnTo>
                  <a:pt x="42268" y="53748"/>
                </a:lnTo>
                <a:lnTo>
                  <a:pt x="42397" y="53705"/>
                </a:lnTo>
                <a:lnTo>
                  <a:pt x="42504" y="53641"/>
                </a:lnTo>
                <a:lnTo>
                  <a:pt x="42633" y="53576"/>
                </a:lnTo>
                <a:lnTo>
                  <a:pt x="42719" y="53469"/>
                </a:lnTo>
                <a:lnTo>
                  <a:pt x="42805" y="53361"/>
                </a:lnTo>
                <a:lnTo>
                  <a:pt x="42870" y="53254"/>
                </a:lnTo>
                <a:lnTo>
                  <a:pt x="42913" y="53125"/>
                </a:lnTo>
                <a:lnTo>
                  <a:pt x="42934" y="52974"/>
                </a:lnTo>
                <a:lnTo>
                  <a:pt x="42934" y="52824"/>
                </a:lnTo>
                <a:lnTo>
                  <a:pt x="42891" y="52652"/>
                </a:lnTo>
                <a:lnTo>
                  <a:pt x="39559" y="43128"/>
                </a:lnTo>
                <a:lnTo>
                  <a:pt x="39537" y="42999"/>
                </a:lnTo>
                <a:lnTo>
                  <a:pt x="39516" y="42870"/>
                </a:lnTo>
                <a:lnTo>
                  <a:pt x="39537" y="42741"/>
                </a:lnTo>
                <a:lnTo>
                  <a:pt x="39559" y="42612"/>
                </a:lnTo>
                <a:lnTo>
                  <a:pt x="39602" y="42504"/>
                </a:lnTo>
                <a:lnTo>
                  <a:pt x="39666" y="42397"/>
                </a:lnTo>
                <a:lnTo>
                  <a:pt x="39731" y="42311"/>
                </a:lnTo>
                <a:lnTo>
                  <a:pt x="39817" y="42225"/>
                </a:lnTo>
                <a:lnTo>
                  <a:pt x="39903" y="42160"/>
                </a:lnTo>
                <a:lnTo>
                  <a:pt x="40010" y="42117"/>
                </a:lnTo>
                <a:lnTo>
                  <a:pt x="40118" y="42074"/>
                </a:lnTo>
                <a:lnTo>
                  <a:pt x="40247" y="42053"/>
                </a:lnTo>
                <a:lnTo>
                  <a:pt x="40354" y="42031"/>
                </a:lnTo>
                <a:lnTo>
                  <a:pt x="40483" y="42053"/>
                </a:lnTo>
                <a:lnTo>
                  <a:pt x="40612" y="42096"/>
                </a:lnTo>
                <a:lnTo>
                  <a:pt x="40741" y="42139"/>
                </a:lnTo>
                <a:lnTo>
                  <a:pt x="49556" y="47062"/>
                </a:lnTo>
                <a:lnTo>
                  <a:pt x="49706" y="47127"/>
                </a:lnTo>
                <a:lnTo>
                  <a:pt x="49857" y="47170"/>
                </a:lnTo>
                <a:lnTo>
                  <a:pt x="50136" y="47170"/>
                </a:lnTo>
                <a:lnTo>
                  <a:pt x="50265" y="47127"/>
                </a:lnTo>
                <a:lnTo>
                  <a:pt x="50394" y="47062"/>
                </a:lnTo>
                <a:lnTo>
                  <a:pt x="50502" y="46976"/>
                </a:lnTo>
                <a:lnTo>
                  <a:pt x="50588" y="46869"/>
                </a:lnTo>
                <a:lnTo>
                  <a:pt x="50674" y="46761"/>
                </a:lnTo>
                <a:lnTo>
                  <a:pt x="50717" y="46632"/>
                </a:lnTo>
                <a:lnTo>
                  <a:pt x="50760" y="46503"/>
                </a:lnTo>
                <a:lnTo>
                  <a:pt x="50781" y="46374"/>
                </a:lnTo>
                <a:lnTo>
                  <a:pt x="50781" y="46224"/>
                </a:lnTo>
                <a:lnTo>
                  <a:pt x="50738" y="46095"/>
                </a:lnTo>
                <a:lnTo>
                  <a:pt x="50674" y="45944"/>
                </a:lnTo>
                <a:lnTo>
                  <a:pt x="50588" y="45815"/>
                </a:lnTo>
                <a:lnTo>
                  <a:pt x="44031" y="38118"/>
                </a:lnTo>
                <a:lnTo>
                  <a:pt x="43966" y="38011"/>
                </a:lnTo>
                <a:lnTo>
                  <a:pt x="43902" y="37903"/>
                </a:lnTo>
                <a:lnTo>
                  <a:pt x="43859" y="37774"/>
                </a:lnTo>
                <a:lnTo>
                  <a:pt x="43837" y="37667"/>
                </a:lnTo>
                <a:lnTo>
                  <a:pt x="43837" y="37538"/>
                </a:lnTo>
                <a:lnTo>
                  <a:pt x="43859" y="37430"/>
                </a:lnTo>
                <a:lnTo>
                  <a:pt x="43902" y="37301"/>
                </a:lnTo>
                <a:lnTo>
                  <a:pt x="43945" y="37194"/>
                </a:lnTo>
                <a:lnTo>
                  <a:pt x="44009" y="37108"/>
                </a:lnTo>
                <a:lnTo>
                  <a:pt x="44095" y="37022"/>
                </a:lnTo>
                <a:lnTo>
                  <a:pt x="44181" y="36936"/>
                </a:lnTo>
                <a:lnTo>
                  <a:pt x="44289" y="36872"/>
                </a:lnTo>
                <a:lnTo>
                  <a:pt x="44396" y="36829"/>
                </a:lnTo>
                <a:lnTo>
                  <a:pt x="44504" y="36786"/>
                </a:lnTo>
                <a:lnTo>
                  <a:pt x="44783" y="36786"/>
                </a:lnTo>
                <a:lnTo>
                  <a:pt x="54780" y="38204"/>
                </a:lnTo>
                <a:lnTo>
                  <a:pt x="54931" y="38204"/>
                </a:lnTo>
                <a:lnTo>
                  <a:pt x="55081" y="38183"/>
                </a:lnTo>
                <a:lnTo>
                  <a:pt x="55232" y="38140"/>
                </a:lnTo>
                <a:lnTo>
                  <a:pt x="55361" y="38075"/>
                </a:lnTo>
                <a:lnTo>
                  <a:pt x="55447" y="37989"/>
                </a:lnTo>
                <a:lnTo>
                  <a:pt x="55554" y="37882"/>
                </a:lnTo>
                <a:lnTo>
                  <a:pt x="55619" y="37753"/>
                </a:lnTo>
                <a:lnTo>
                  <a:pt x="55662" y="37645"/>
                </a:lnTo>
                <a:lnTo>
                  <a:pt x="55705" y="37495"/>
                </a:lnTo>
                <a:lnTo>
                  <a:pt x="55705" y="37366"/>
                </a:lnTo>
                <a:lnTo>
                  <a:pt x="55705" y="37237"/>
                </a:lnTo>
                <a:lnTo>
                  <a:pt x="55662" y="37108"/>
                </a:lnTo>
                <a:lnTo>
                  <a:pt x="55619" y="36979"/>
                </a:lnTo>
                <a:lnTo>
                  <a:pt x="55533" y="36850"/>
                </a:lnTo>
                <a:lnTo>
                  <a:pt x="55425" y="36743"/>
                </a:lnTo>
                <a:lnTo>
                  <a:pt x="55275" y="36657"/>
                </a:lnTo>
                <a:lnTo>
                  <a:pt x="46396" y="31841"/>
                </a:lnTo>
                <a:lnTo>
                  <a:pt x="46288" y="31776"/>
                </a:lnTo>
                <a:lnTo>
                  <a:pt x="46202" y="31690"/>
                </a:lnTo>
                <a:lnTo>
                  <a:pt x="46116" y="31583"/>
                </a:lnTo>
                <a:lnTo>
                  <a:pt x="46052" y="31475"/>
                </a:lnTo>
                <a:lnTo>
                  <a:pt x="46009" y="31368"/>
                </a:lnTo>
                <a:lnTo>
                  <a:pt x="45987" y="31260"/>
                </a:lnTo>
                <a:lnTo>
                  <a:pt x="45987" y="31131"/>
                </a:lnTo>
                <a:lnTo>
                  <a:pt x="45987" y="31024"/>
                </a:lnTo>
                <a:lnTo>
                  <a:pt x="46009" y="30895"/>
                </a:lnTo>
                <a:lnTo>
                  <a:pt x="46052" y="30787"/>
                </a:lnTo>
                <a:lnTo>
                  <a:pt x="46095" y="30680"/>
                </a:lnTo>
                <a:lnTo>
                  <a:pt x="46181" y="30594"/>
                </a:lnTo>
                <a:lnTo>
                  <a:pt x="46267" y="30508"/>
                </a:lnTo>
                <a:lnTo>
                  <a:pt x="46353" y="30443"/>
                </a:lnTo>
                <a:lnTo>
                  <a:pt x="46482" y="30379"/>
                </a:lnTo>
                <a:lnTo>
                  <a:pt x="46611" y="30336"/>
                </a:lnTo>
                <a:lnTo>
                  <a:pt x="56436" y="28035"/>
                </a:lnTo>
                <a:lnTo>
                  <a:pt x="56586" y="27971"/>
                </a:lnTo>
                <a:lnTo>
                  <a:pt x="56737" y="27906"/>
                </a:lnTo>
                <a:lnTo>
                  <a:pt x="56844" y="27820"/>
                </a:lnTo>
                <a:lnTo>
                  <a:pt x="56930" y="27713"/>
                </a:lnTo>
                <a:lnTo>
                  <a:pt x="56994" y="27584"/>
                </a:lnTo>
                <a:lnTo>
                  <a:pt x="57037" y="27455"/>
                </a:lnTo>
                <a:lnTo>
                  <a:pt x="57080" y="27326"/>
                </a:lnTo>
                <a:lnTo>
                  <a:pt x="57080" y="27197"/>
                </a:lnTo>
                <a:lnTo>
                  <a:pt x="57059" y="27047"/>
                </a:lnTo>
                <a:lnTo>
                  <a:pt x="57016" y="26918"/>
                </a:lnTo>
                <a:lnTo>
                  <a:pt x="56951" y="26810"/>
                </a:lnTo>
                <a:lnTo>
                  <a:pt x="56887" y="26681"/>
                </a:lnTo>
                <a:lnTo>
                  <a:pt x="56780" y="26595"/>
                </a:lnTo>
                <a:lnTo>
                  <a:pt x="56651" y="26509"/>
                </a:lnTo>
                <a:lnTo>
                  <a:pt x="56522" y="26445"/>
                </a:lnTo>
                <a:lnTo>
                  <a:pt x="56350" y="26423"/>
                </a:lnTo>
                <a:lnTo>
                  <a:pt x="46331" y="25133"/>
                </a:lnTo>
                <a:lnTo>
                  <a:pt x="46202" y="25112"/>
                </a:lnTo>
                <a:lnTo>
                  <a:pt x="46095" y="25069"/>
                </a:lnTo>
                <a:lnTo>
                  <a:pt x="45987" y="25004"/>
                </a:lnTo>
                <a:lnTo>
                  <a:pt x="45880" y="24918"/>
                </a:lnTo>
                <a:lnTo>
                  <a:pt x="45794" y="24832"/>
                </a:lnTo>
                <a:lnTo>
                  <a:pt x="45729" y="24725"/>
                </a:lnTo>
                <a:lnTo>
                  <a:pt x="45686" y="24639"/>
                </a:lnTo>
                <a:lnTo>
                  <a:pt x="45643" y="24510"/>
                </a:lnTo>
                <a:lnTo>
                  <a:pt x="45643" y="24402"/>
                </a:lnTo>
                <a:lnTo>
                  <a:pt x="45622" y="24273"/>
                </a:lnTo>
                <a:lnTo>
                  <a:pt x="45643" y="24166"/>
                </a:lnTo>
                <a:lnTo>
                  <a:pt x="45665" y="24058"/>
                </a:lnTo>
                <a:lnTo>
                  <a:pt x="45729" y="23951"/>
                </a:lnTo>
                <a:lnTo>
                  <a:pt x="45794" y="23843"/>
                </a:lnTo>
                <a:lnTo>
                  <a:pt x="45880" y="23736"/>
                </a:lnTo>
                <a:lnTo>
                  <a:pt x="45987" y="23650"/>
                </a:lnTo>
                <a:lnTo>
                  <a:pt x="54329" y="17952"/>
                </a:lnTo>
                <a:lnTo>
                  <a:pt x="54458" y="17845"/>
                </a:lnTo>
                <a:lnTo>
                  <a:pt x="54544" y="17737"/>
                </a:lnTo>
                <a:lnTo>
                  <a:pt x="54608" y="17608"/>
                </a:lnTo>
                <a:lnTo>
                  <a:pt x="54673" y="17479"/>
                </a:lnTo>
                <a:lnTo>
                  <a:pt x="54673" y="17350"/>
                </a:lnTo>
                <a:lnTo>
                  <a:pt x="54673" y="17200"/>
                </a:lnTo>
                <a:lnTo>
                  <a:pt x="54651" y="17071"/>
                </a:lnTo>
                <a:lnTo>
                  <a:pt x="54608" y="16942"/>
                </a:lnTo>
                <a:lnTo>
                  <a:pt x="54544" y="16813"/>
                </a:lnTo>
                <a:lnTo>
                  <a:pt x="54458" y="16706"/>
                </a:lnTo>
                <a:lnTo>
                  <a:pt x="54372" y="16620"/>
                </a:lnTo>
                <a:lnTo>
                  <a:pt x="54243" y="16555"/>
                </a:lnTo>
                <a:lnTo>
                  <a:pt x="54114" y="16491"/>
                </a:lnTo>
                <a:lnTo>
                  <a:pt x="53985" y="16469"/>
                </a:lnTo>
                <a:lnTo>
                  <a:pt x="53834" y="16448"/>
                </a:lnTo>
                <a:lnTo>
                  <a:pt x="53662" y="16469"/>
                </a:lnTo>
                <a:lnTo>
                  <a:pt x="43859" y="18898"/>
                </a:lnTo>
                <a:lnTo>
                  <a:pt x="43730" y="18920"/>
                </a:lnTo>
                <a:lnTo>
                  <a:pt x="43601" y="18920"/>
                </a:lnTo>
                <a:lnTo>
                  <a:pt x="43472" y="18898"/>
                </a:lnTo>
                <a:lnTo>
                  <a:pt x="43364" y="18877"/>
                </a:lnTo>
                <a:lnTo>
                  <a:pt x="43257" y="18812"/>
                </a:lnTo>
                <a:lnTo>
                  <a:pt x="43149" y="18748"/>
                </a:lnTo>
                <a:lnTo>
                  <a:pt x="43063" y="18662"/>
                </a:lnTo>
                <a:lnTo>
                  <a:pt x="42999" y="18576"/>
                </a:lnTo>
                <a:lnTo>
                  <a:pt x="42934" y="18468"/>
                </a:lnTo>
                <a:lnTo>
                  <a:pt x="42891" y="18361"/>
                </a:lnTo>
                <a:lnTo>
                  <a:pt x="42848" y="18253"/>
                </a:lnTo>
                <a:lnTo>
                  <a:pt x="42848" y="18124"/>
                </a:lnTo>
                <a:lnTo>
                  <a:pt x="42848" y="18017"/>
                </a:lnTo>
                <a:lnTo>
                  <a:pt x="42870" y="17888"/>
                </a:lnTo>
                <a:lnTo>
                  <a:pt x="42913" y="17780"/>
                </a:lnTo>
                <a:lnTo>
                  <a:pt x="42999" y="17651"/>
                </a:lnTo>
                <a:lnTo>
                  <a:pt x="48717" y="9331"/>
                </a:lnTo>
                <a:lnTo>
                  <a:pt x="48782" y="9181"/>
                </a:lnTo>
                <a:lnTo>
                  <a:pt x="48846" y="9030"/>
                </a:lnTo>
                <a:lnTo>
                  <a:pt x="48868" y="8901"/>
                </a:lnTo>
                <a:lnTo>
                  <a:pt x="48846" y="8751"/>
                </a:lnTo>
                <a:lnTo>
                  <a:pt x="48825" y="8622"/>
                </a:lnTo>
                <a:lnTo>
                  <a:pt x="48760" y="8493"/>
                </a:lnTo>
                <a:lnTo>
                  <a:pt x="48696" y="8385"/>
                </a:lnTo>
                <a:lnTo>
                  <a:pt x="48610" y="8278"/>
                </a:lnTo>
                <a:lnTo>
                  <a:pt x="48502" y="8192"/>
                </a:lnTo>
                <a:lnTo>
                  <a:pt x="48395" y="8127"/>
                </a:lnTo>
                <a:lnTo>
                  <a:pt x="48266" y="8063"/>
                </a:lnTo>
                <a:lnTo>
                  <a:pt x="48137" y="8041"/>
                </a:lnTo>
                <a:lnTo>
                  <a:pt x="47986" y="8041"/>
                </a:lnTo>
                <a:lnTo>
                  <a:pt x="47836" y="8063"/>
                </a:lnTo>
                <a:lnTo>
                  <a:pt x="47707" y="8106"/>
                </a:lnTo>
                <a:lnTo>
                  <a:pt x="47556" y="8192"/>
                </a:lnTo>
                <a:lnTo>
                  <a:pt x="39279" y="13997"/>
                </a:lnTo>
                <a:lnTo>
                  <a:pt x="39172" y="14061"/>
                </a:lnTo>
                <a:lnTo>
                  <a:pt x="39043" y="14104"/>
                </a:lnTo>
                <a:lnTo>
                  <a:pt x="38935" y="14126"/>
                </a:lnTo>
                <a:lnTo>
                  <a:pt x="38806" y="14147"/>
                </a:lnTo>
                <a:lnTo>
                  <a:pt x="38699" y="14126"/>
                </a:lnTo>
                <a:lnTo>
                  <a:pt x="38570" y="14104"/>
                </a:lnTo>
                <a:lnTo>
                  <a:pt x="38462" y="14061"/>
                </a:lnTo>
                <a:lnTo>
                  <a:pt x="38376" y="13997"/>
                </a:lnTo>
                <a:lnTo>
                  <a:pt x="38269" y="13932"/>
                </a:lnTo>
                <a:lnTo>
                  <a:pt x="38183" y="13846"/>
                </a:lnTo>
                <a:lnTo>
                  <a:pt x="38118" y="13739"/>
                </a:lnTo>
                <a:lnTo>
                  <a:pt x="38075" y="13631"/>
                </a:lnTo>
                <a:lnTo>
                  <a:pt x="38032" y="13524"/>
                </a:lnTo>
                <a:lnTo>
                  <a:pt x="38011" y="13395"/>
                </a:lnTo>
                <a:lnTo>
                  <a:pt x="38011" y="13266"/>
                </a:lnTo>
                <a:lnTo>
                  <a:pt x="38032" y="13137"/>
                </a:lnTo>
                <a:lnTo>
                  <a:pt x="40354" y="3312"/>
                </a:lnTo>
                <a:lnTo>
                  <a:pt x="40376" y="3140"/>
                </a:lnTo>
                <a:lnTo>
                  <a:pt x="40376" y="2989"/>
                </a:lnTo>
                <a:lnTo>
                  <a:pt x="40333" y="2860"/>
                </a:lnTo>
                <a:lnTo>
                  <a:pt x="40290" y="2731"/>
                </a:lnTo>
                <a:lnTo>
                  <a:pt x="40204" y="2602"/>
                </a:lnTo>
                <a:lnTo>
                  <a:pt x="40118" y="2516"/>
                </a:lnTo>
                <a:lnTo>
                  <a:pt x="40010" y="2430"/>
                </a:lnTo>
                <a:lnTo>
                  <a:pt x="39881" y="2366"/>
                </a:lnTo>
                <a:lnTo>
                  <a:pt x="39752" y="2323"/>
                </a:lnTo>
                <a:lnTo>
                  <a:pt x="39623" y="2301"/>
                </a:lnTo>
                <a:lnTo>
                  <a:pt x="39473" y="2301"/>
                </a:lnTo>
                <a:lnTo>
                  <a:pt x="39344" y="2323"/>
                </a:lnTo>
                <a:lnTo>
                  <a:pt x="39215" y="2366"/>
                </a:lnTo>
                <a:lnTo>
                  <a:pt x="39086" y="2430"/>
                </a:lnTo>
                <a:lnTo>
                  <a:pt x="38978" y="2538"/>
                </a:lnTo>
                <a:lnTo>
                  <a:pt x="38871" y="2667"/>
                </a:lnTo>
                <a:lnTo>
                  <a:pt x="32077" y="12836"/>
                </a:lnTo>
                <a:lnTo>
                  <a:pt x="30379" y="710"/>
                </a:lnTo>
                <a:lnTo>
                  <a:pt x="30357" y="560"/>
                </a:lnTo>
                <a:lnTo>
                  <a:pt x="30293" y="409"/>
                </a:lnTo>
                <a:lnTo>
                  <a:pt x="30207" y="280"/>
                </a:lnTo>
                <a:lnTo>
                  <a:pt x="30121" y="194"/>
                </a:lnTo>
                <a:lnTo>
                  <a:pt x="29992" y="108"/>
                </a:lnTo>
                <a:lnTo>
                  <a:pt x="29884" y="65"/>
                </a:lnTo>
                <a:lnTo>
                  <a:pt x="29734" y="22"/>
                </a:lnTo>
                <a:lnTo>
                  <a:pt x="29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a:off x="306750" y="4230825"/>
            <a:ext cx="737487" cy="737202"/>
          </a:xfrm>
          <a:custGeom>
            <a:avLst/>
            <a:gdLst/>
            <a:ahLst/>
            <a:cxnLst/>
            <a:rect l="l" t="t" r="r" b="b"/>
            <a:pathLst>
              <a:path w="57081" h="57059" extrusionOk="0">
                <a:moveTo>
                  <a:pt x="29476" y="1"/>
                </a:moveTo>
                <a:lnTo>
                  <a:pt x="29347" y="22"/>
                </a:lnTo>
                <a:lnTo>
                  <a:pt x="29218" y="87"/>
                </a:lnTo>
                <a:lnTo>
                  <a:pt x="29089" y="151"/>
                </a:lnTo>
                <a:lnTo>
                  <a:pt x="28981" y="237"/>
                </a:lnTo>
                <a:lnTo>
                  <a:pt x="28895" y="345"/>
                </a:lnTo>
                <a:lnTo>
                  <a:pt x="28831" y="495"/>
                </a:lnTo>
                <a:lnTo>
                  <a:pt x="28766" y="646"/>
                </a:lnTo>
                <a:lnTo>
                  <a:pt x="26101" y="12578"/>
                </a:lnTo>
                <a:lnTo>
                  <a:pt x="20167" y="1893"/>
                </a:lnTo>
                <a:lnTo>
                  <a:pt x="20059" y="1764"/>
                </a:lnTo>
                <a:lnTo>
                  <a:pt x="19952" y="1635"/>
                </a:lnTo>
                <a:lnTo>
                  <a:pt x="19844" y="1570"/>
                </a:lnTo>
                <a:lnTo>
                  <a:pt x="19715" y="1506"/>
                </a:lnTo>
                <a:lnTo>
                  <a:pt x="19586" y="1463"/>
                </a:lnTo>
                <a:lnTo>
                  <a:pt x="19436" y="1463"/>
                </a:lnTo>
                <a:lnTo>
                  <a:pt x="19307" y="1484"/>
                </a:lnTo>
                <a:lnTo>
                  <a:pt x="19178" y="1506"/>
                </a:lnTo>
                <a:lnTo>
                  <a:pt x="19049" y="1570"/>
                </a:lnTo>
                <a:lnTo>
                  <a:pt x="18941" y="1635"/>
                </a:lnTo>
                <a:lnTo>
                  <a:pt x="18834" y="1721"/>
                </a:lnTo>
                <a:lnTo>
                  <a:pt x="18748" y="1828"/>
                </a:lnTo>
                <a:lnTo>
                  <a:pt x="18683" y="1957"/>
                </a:lnTo>
                <a:lnTo>
                  <a:pt x="18640" y="2086"/>
                </a:lnTo>
                <a:lnTo>
                  <a:pt x="18619" y="2258"/>
                </a:lnTo>
                <a:lnTo>
                  <a:pt x="18619" y="2409"/>
                </a:lnTo>
                <a:lnTo>
                  <a:pt x="20145" y="12406"/>
                </a:lnTo>
                <a:lnTo>
                  <a:pt x="20145" y="12535"/>
                </a:lnTo>
                <a:lnTo>
                  <a:pt x="20124" y="12664"/>
                </a:lnTo>
                <a:lnTo>
                  <a:pt x="20102" y="12793"/>
                </a:lnTo>
                <a:lnTo>
                  <a:pt x="20059" y="12900"/>
                </a:lnTo>
                <a:lnTo>
                  <a:pt x="19995" y="12986"/>
                </a:lnTo>
                <a:lnTo>
                  <a:pt x="19909" y="13094"/>
                </a:lnTo>
                <a:lnTo>
                  <a:pt x="19823" y="13158"/>
                </a:lnTo>
                <a:lnTo>
                  <a:pt x="19737" y="13223"/>
                </a:lnTo>
                <a:lnTo>
                  <a:pt x="19629" y="13287"/>
                </a:lnTo>
                <a:lnTo>
                  <a:pt x="19522" y="13309"/>
                </a:lnTo>
                <a:lnTo>
                  <a:pt x="19393" y="13330"/>
                </a:lnTo>
                <a:lnTo>
                  <a:pt x="19285" y="13330"/>
                </a:lnTo>
                <a:lnTo>
                  <a:pt x="19156" y="13309"/>
                </a:lnTo>
                <a:lnTo>
                  <a:pt x="19049" y="13287"/>
                </a:lnTo>
                <a:lnTo>
                  <a:pt x="18920" y="13223"/>
                </a:lnTo>
                <a:lnTo>
                  <a:pt x="18812" y="13137"/>
                </a:lnTo>
                <a:lnTo>
                  <a:pt x="11051" y="6687"/>
                </a:lnTo>
                <a:lnTo>
                  <a:pt x="10922" y="6601"/>
                </a:lnTo>
                <a:lnTo>
                  <a:pt x="10772" y="6537"/>
                </a:lnTo>
                <a:lnTo>
                  <a:pt x="10643" y="6494"/>
                </a:lnTo>
                <a:lnTo>
                  <a:pt x="10492" y="6494"/>
                </a:lnTo>
                <a:lnTo>
                  <a:pt x="10363" y="6515"/>
                </a:lnTo>
                <a:lnTo>
                  <a:pt x="10234" y="6537"/>
                </a:lnTo>
                <a:lnTo>
                  <a:pt x="10105" y="6601"/>
                </a:lnTo>
                <a:lnTo>
                  <a:pt x="9998" y="6687"/>
                </a:lnTo>
                <a:lnTo>
                  <a:pt x="9890" y="6773"/>
                </a:lnTo>
                <a:lnTo>
                  <a:pt x="9804" y="6902"/>
                </a:lnTo>
                <a:lnTo>
                  <a:pt x="9761" y="7010"/>
                </a:lnTo>
                <a:lnTo>
                  <a:pt x="9718" y="7139"/>
                </a:lnTo>
                <a:lnTo>
                  <a:pt x="9697" y="7289"/>
                </a:lnTo>
                <a:lnTo>
                  <a:pt x="9697" y="7418"/>
                </a:lnTo>
                <a:lnTo>
                  <a:pt x="9740" y="7568"/>
                </a:lnTo>
                <a:lnTo>
                  <a:pt x="9804" y="7719"/>
                </a:lnTo>
                <a:lnTo>
                  <a:pt x="14814" y="16491"/>
                </a:lnTo>
                <a:lnTo>
                  <a:pt x="14878" y="16620"/>
                </a:lnTo>
                <a:lnTo>
                  <a:pt x="14921" y="16749"/>
                </a:lnTo>
                <a:lnTo>
                  <a:pt x="14921" y="16856"/>
                </a:lnTo>
                <a:lnTo>
                  <a:pt x="14921" y="16985"/>
                </a:lnTo>
                <a:lnTo>
                  <a:pt x="14900" y="17093"/>
                </a:lnTo>
                <a:lnTo>
                  <a:pt x="14857" y="17222"/>
                </a:lnTo>
                <a:lnTo>
                  <a:pt x="14814" y="17307"/>
                </a:lnTo>
                <a:lnTo>
                  <a:pt x="14749" y="17415"/>
                </a:lnTo>
                <a:lnTo>
                  <a:pt x="14663" y="17501"/>
                </a:lnTo>
                <a:lnTo>
                  <a:pt x="14577" y="17565"/>
                </a:lnTo>
                <a:lnTo>
                  <a:pt x="14470" y="17630"/>
                </a:lnTo>
                <a:lnTo>
                  <a:pt x="14362" y="17673"/>
                </a:lnTo>
                <a:lnTo>
                  <a:pt x="14233" y="17694"/>
                </a:lnTo>
                <a:lnTo>
                  <a:pt x="14126" y="17716"/>
                </a:lnTo>
                <a:lnTo>
                  <a:pt x="13997" y="17694"/>
                </a:lnTo>
                <a:lnTo>
                  <a:pt x="13868" y="17673"/>
                </a:lnTo>
                <a:lnTo>
                  <a:pt x="4279" y="14448"/>
                </a:lnTo>
                <a:lnTo>
                  <a:pt x="4129" y="14405"/>
                </a:lnTo>
                <a:lnTo>
                  <a:pt x="3978" y="14405"/>
                </a:lnTo>
                <a:lnTo>
                  <a:pt x="3828" y="14427"/>
                </a:lnTo>
                <a:lnTo>
                  <a:pt x="3699" y="14470"/>
                </a:lnTo>
                <a:lnTo>
                  <a:pt x="3570" y="14534"/>
                </a:lnTo>
                <a:lnTo>
                  <a:pt x="3462" y="14620"/>
                </a:lnTo>
                <a:lnTo>
                  <a:pt x="3376" y="14706"/>
                </a:lnTo>
                <a:lnTo>
                  <a:pt x="3290" y="14835"/>
                </a:lnTo>
                <a:lnTo>
                  <a:pt x="3247" y="14964"/>
                </a:lnTo>
                <a:lnTo>
                  <a:pt x="3204" y="15093"/>
                </a:lnTo>
                <a:lnTo>
                  <a:pt x="3204" y="15222"/>
                </a:lnTo>
                <a:lnTo>
                  <a:pt x="3204" y="15351"/>
                </a:lnTo>
                <a:lnTo>
                  <a:pt x="3226" y="15502"/>
                </a:lnTo>
                <a:lnTo>
                  <a:pt x="3290" y="15631"/>
                </a:lnTo>
                <a:lnTo>
                  <a:pt x="3376" y="15760"/>
                </a:lnTo>
                <a:lnTo>
                  <a:pt x="3505" y="15867"/>
                </a:lnTo>
                <a:lnTo>
                  <a:pt x="11352" y="22231"/>
                </a:lnTo>
                <a:lnTo>
                  <a:pt x="11438" y="22317"/>
                </a:lnTo>
                <a:lnTo>
                  <a:pt x="11524" y="22424"/>
                </a:lnTo>
                <a:lnTo>
                  <a:pt x="11589" y="22532"/>
                </a:lnTo>
                <a:lnTo>
                  <a:pt x="11610" y="22661"/>
                </a:lnTo>
                <a:lnTo>
                  <a:pt x="11632" y="22768"/>
                </a:lnTo>
                <a:lnTo>
                  <a:pt x="11653" y="22876"/>
                </a:lnTo>
                <a:lnTo>
                  <a:pt x="11632" y="23005"/>
                </a:lnTo>
                <a:lnTo>
                  <a:pt x="11610" y="23112"/>
                </a:lnTo>
                <a:lnTo>
                  <a:pt x="11567" y="23220"/>
                </a:lnTo>
                <a:lnTo>
                  <a:pt x="11503" y="23327"/>
                </a:lnTo>
                <a:lnTo>
                  <a:pt x="11417" y="23413"/>
                </a:lnTo>
                <a:lnTo>
                  <a:pt x="11331" y="23499"/>
                </a:lnTo>
                <a:lnTo>
                  <a:pt x="11245" y="23564"/>
                </a:lnTo>
                <a:lnTo>
                  <a:pt x="11137" y="23628"/>
                </a:lnTo>
                <a:lnTo>
                  <a:pt x="11008" y="23650"/>
                </a:lnTo>
                <a:lnTo>
                  <a:pt x="10879" y="23671"/>
                </a:lnTo>
                <a:lnTo>
                  <a:pt x="775" y="24123"/>
                </a:lnTo>
                <a:lnTo>
                  <a:pt x="624" y="24144"/>
                </a:lnTo>
                <a:lnTo>
                  <a:pt x="474" y="24209"/>
                </a:lnTo>
                <a:lnTo>
                  <a:pt x="345" y="24273"/>
                </a:lnTo>
                <a:lnTo>
                  <a:pt x="237" y="24359"/>
                </a:lnTo>
                <a:lnTo>
                  <a:pt x="151" y="24467"/>
                </a:lnTo>
                <a:lnTo>
                  <a:pt x="87" y="24574"/>
                </a:lnTo>
                <a:lnTo>
                  <a:pt x="22" y="24703"/>
                </a:lnTo>
                <a:lnTo>
                  <a:pt x="1" y="24832"/>
                </a:lnTo>
                <a:lnTo>
                  <a:pt x="1" y="24983"/>
                </a:lnTo>
                <a:lnTo>
                  <a:pt x="1" y="25112"/>
                </a:lnTo>
                <a:lnTo>
                  <a:pt x="44" y="25241"/>
                </a:lnTo>
                <a:lnTo>
                  <a:pt x="108" y="25370"/>
                </a:lnTo>
                <a:lnTo>
                  <a:pt x="173" y="25477"/>
                </a:lnTo>
                <a:lnTo>
                  <a:pt x="280" y="25585"/>
                </a:lnTo>
                <a:lnTo>
                  <a:pt x="409" y="25671"/>
                </a:lnTo>
                <a:lnTo>
                  <a:pt x="560" y="25735"/>
                </a:lnTo>
                <a:lnTo>
                  <a:pt x="10170" y="28831"/>
                </a:lnTo>
                <a:lnTo>
                  <a:pt x="10299" y="28895"/>
                </a:lnTo>
                <a:lnTo>
                  <a:pt x="10406" y="28960"/>
                </a:lnTo>
                <a:lnTo>
                  <a:pt x="10514" y="29046"/>
                </a:lnTo>
                <a:lnTo>
                  <a:pt x="10578" y="29132"/>
                </a:lnTo>
                <a:lnTo>
                  <a:pt x="10643" y="29239"/>
                </a:lnTo>
                <a:lnTo>
                  <a:pt x="10686" y="29347"/>
                </a:lnTo>
                <a:lnTo>
                  <a:pt x="10729" y="29454"/>
                </a:lnTo>
                <a:lnTo>
                  <a:pt x="10729" y="29562"/>
                </a:lnTo>
                <a:lnTo>
                  <a:pt x="10729" y="29691"/>
                </a:lnTo>
                <a:lnTo>
                  <a:pt x="10707" y="29798"/>
                </a:lnTo>
                <a:lnTo>
                  <a:pt x="10686" y="29906"/>
                </a:lnTo>
                <a:lnTo>
                  <a:pt x="10621" y="30013"/>
                </a:lnTo>
                <a:lnTo>
                  <a:pt x="10557" y="30121"/>
                </a:lnTo>
                <a:lnTo>
                  <a:pt x="10471" y="30207"/>
                </a:lnTo>
                <a:lnTo>
                  <a:pt x="10363" y="30293"/>
                </a:lnTo>
                <a:lnTo>
                  <a:pt x="10256" y="30357"/>
                </a:lnTo>
                <a:lnTo>
                  <a:pt x="1011" y="34421"/>
                </a:lnTo>
                <a:lnTo>
                  <a:pt x="861" y="34507"/>
                </a:lnTo>
                <a:lnTo>
                  <a:pt x="753" y="34593"/>
                </a:lnTo>
                <a:lnTo>
                  <a:pt x="646" y="34700"/>
                </a:lnTo>
                <a:lnTo>
                  <a:pt x="581" y="34829"/>
                </a:lnTo>
                <a:lnTo>
                  <a:pt x="538" y="34958"/>
                </a:lnTo>
                <a:lnTo>
                  <a:pt x="517" y="35087"/>
                </a:lnTo>
                <a:lnTo>
                  <a:pt x="517" y="35238"/>
                </a:lnTo>
                <a:lnTo>
                  <a:pt x="538" y="35367"/>
                </a:lnTo>
                <a:lnTo>
                  <a:pt x="581" y="35496"/>
                </a:lnTo>
                <a:lnTo>
                  <a:pt x="646" y="35625"/>
                </a:lnTo>
                <a:lnTo>
                  <a:pt x="732" y="35732"/>
                </a:lnTo>
                <a:lnTo>
                  <a:pt x="818" y="35818"/>
                </a:lnTo>
                <a:lnTo>
                  <a:pt x="947" y="35904"/>
                </a:lnTo>
                <a:lnTo>
                  <a:pt x="1076" y="35969"/>
                </a:lnTo>
                <a:lnTo>
                  <a:pt x="1226" y="35990"/>
                </a:lnTo>
                <a:lnTo>
                  <a:pt x="1398" y="35990"/>
                </a:lnTo>
                <a:lnTo>
                  <a:pt x="11481" y="35410"/>
                </a:lnTo>
                <a:lnTo>
                  <a:pt x="11610" y="35431"/>
                </a:lnTo>
                <a:lnTo>
                  <a:pt x="11739" y="35453"/>
                </a:lnTo>
                <a:lnTo>
                  <a:pt x="11847" y="35496"/>
                </a:lnTo>
                <a:lnTo>
                  <a:pt x="11954" y="35539"/>
                </a:lnTo>
                <a:lnTo>
                  <a:pt x="12062" y="35625"/>
                </a:lnTo>
                <a:lnTo>
                  <a:pt x="12126" y="35689"/>
                </a:lnTo>
                <a:lnTo>
                  <a:pt x="12212" y="35797"/>
                </a:lnTo>
                <a:lnTo>
                  <a:pt x="12255" y="35904"/>
                </a:lnTo>
                <a:lnTo>
                  <a:pt x="12298" y="36012"/>
                </a:lnTo>
                <a:lnTo>
                  <a:pt x="12320" y="36119"/>
                </a:lnTo>
                <a:lnTo>
                  <a:pt x="12341" y="36248"/>
                </a:lnTo>
                <a:lnTo>
                  <a:pt x="12320" y="36356"/>
                </a:lnTo>
                <a:lnTo>
                  <a:pt x="12298" y="36485"/>
                </a:lnTo>
                <a:lnTo>
                  <a:pt x="12255" y="36592"/>
                </a:lnTo>
                <a:lnTo>
                  <a:pt x="12191" y="36700"/>
                </a:lnTo>
                <a:lnTo>
                  <a:pt x="12083" y="36807"/>
                </a:lnTo>
                <a:lnTo>
                  <a:pt x="4946" y="43945"/>
                </a:lnTo>
                <a:lnTo>
                  <a:pt x="4838" y="44074"/>
                </a:lnTo>
                <a:lnTo>
                  <a:pt x="4752" y="44203"/>
                </a:lnTo>
                <a:lnTo>
                  <a:pt x="4709" y="44332"/>
                </a:lnTo>
                <a:lnTo>
                  <a:pt x="4688" y="44482"/>
                </a:lnTo>
                <a:lnTo>
                  <a:pt x="4709" y="44611"/>
                </a:lnTo>
                <a:lnTo>
                  <a:pt x="4731" y="44740"/>
                </a:lnTo>
                <a:lnTo>
                  <a:pt x="4774" y="44869"/>
                </a:lnTo>
                <a:lnTo>
                  <a:pt x="4838" y="44998"/>
                </a:lnTo>
                <a:lnTo>
                  <a:pt x="4924" y="45106"/>
                </a:lnTo>
                <a:lnTo>
                  <a:pt x="5032" y="45192"/>
                </a:lnTo>
                <a:lnTo>
                  <a:pt x="5161" y="45256"/>
                </a:lnTo>
                <a:lnTo>
                  <a:pt x="5268" y="45321"/>
                </a:lnTo>
                <a:lnTo>
                  <a:pt x="5419" y="45342"/>
                </a:lnTo>
                <a:lnTo>
                  <a:pt x="5569" y="45342"/>
                </a:lnTo>
                <a:lnTo>
                  <a:pt x="5720" y="45321"/>
                </a:lnTo>
                <a:lnTo>
                  <a:pt x="5870" y="45278"/>
                </a:lnTo>
                <a:lnTo>
                  <a:pt x="15050" y="41085"/>
                </a:lnTo>
                <a:lnTo>
                  <a:pt x="15179" y="41042"/>
                </a:lnTo>
                <a:lnTo>
                  <a:pt x="15308" y="41021"/>
                </a:lnTo>
                <a:lnTo>
                  <a:pt x="15566" y="41021"/>
                </a:lnTo>
                <a:lnTo>
                  <a:pt x="15674" y="41064"/>
                </a:lnTo>
                <a:lnTo>
                  <a:pt x="15781" y="41107"/>
                </a:lnTo>
                <a:lnTo>
                  <a:pt x="15867" y="41171"/>
                </a:lnTo>
                <a:lnTo>
                  <a:pt x="15975" y="41257"/>
                </a:lnTo>
                <a:lnTo>
                  <a:pt x="16039" y="41343"/>
                </a:lnTo>
                <a:lnTo>
                  <a:pt x="16104" y="41429"/>
                </a:lnTo>
                <a:lnTo>
                  <a:pt x="16168" y="41537"/>
                </a:lnTo>
                <a:lnTo>
                  <a:pt x="16190" y="41666"/>
                </a:lnTo>
                <a:lnTo>
                  <a:pt x="16211" y="41773"/>
                </a:lnTo>
                <a:lnTo>
                  <a:pt x="16211" y="41902"/>
                </a:lnTo>
                <a:lnTo>
                  <a:pt x="16190" y="42031"/>
                </a:lnTo>
                <a:lnTo>
                  <a:pt x="16147" y="42160"/>
                </a:lnTo>
                <a:lnTo>
                  <a:pt x="12040" y="51383"/>
                </a:lnTo>
                <a:lnTo>
                  <a:pt x="11997" y="51555"/>
                </a:lnTo>
                <a:lnTo>
                  <a:pt x="11976" y="51706"/>
                </a:lnTo>
                <a:lnTo>
                  <a:pt x="11976" y="51835"/>
                </a:lnTo>
                <a:lnTo>
                  <a:pt x="12019" y="51985"/>
                </a:lnTo>
                <a:lnTo>
                  <a:pt x="12062" y="52114"/>
                </a:lnTo>
                <a:lnTo>
                  <a:pt x="12148" y="52222"/>
                </a:lnTo>
                <a:lnTo>
                  <a:pt x="12234" y="52329"/>
                </a:lnTo>
                <a:lnTo>
                  <a:pt x="12341" y="52415"/>
                </a:lnTo>
                <a:lnTo>
                  <a:pt x="12449" y="52480"/>
                </a:lnTo>
                <a:lnTo>
                  <a:pt x="12578" y="52523"/>
                </a:lnTo>
                <a:lnTo>
                  <a:pt x="12728" y="52544"/>
                </a:lnTo>
                <a:lnTo>
                  <a:pt x="12857" y="52544"/>
                </a:lnTo>
                <a:lnTo>
                  <a:pt x="12986" y="52523"/>
                </a:lnTo>
                <a:lnTo>
                  <a:pt x="13137" y="52480"/>
                </a:lnTo>
                <a:lnTo>
                  <a:pt x="13266" y="52415"/>
                </a:lnTo>
                <a:lnTo>
                  <a:pt x="13395" y="52308"/>
                </a:lnTo>
                <a:lnTo>
                  <a:pt x="20446" y="45084"/>
                </a:lnTo>
                <a:lnTo>
                  <a:pt x="20554" y="44998"/>
                </a:lnTo>
                <a:lnTo>
                  <a:pt x="20661" y="44912"/>
                </a:lnTo>
                <a:lnTo>
                  <a:pt x="20769" y="44869"/>
                </a:lnTo>
                <a:lnTo>
                  <a:pt x="20898" y="44848"/>
                </a:lnTo>
                <a:lnTo>
                  <a:pt x="21005" y="44826"/>
                </a:lnTo>
                <a:lnTo>
                  <a:pt x="21134" y="44848"/>
                </a:lnTo>
                <a:lnTo>
                  <a:pt x="21242" y="44869"/>
                </a:lnTo>
                <a:lnTo>
                  <a:pt x="21349" y="44891"/>
                </a:lnTo>
                <a:lnTo>
                  <a:pt x="21457" y="44955"/>
                </a:lnTo>
                <a:lnTo>
                  <a:pt x="21564" y="45020"/>
                </a:lnTo>
                <a:lnTo>
                  <a:pt x="21650" y="45106"/>
                </a:lnTo>
                <a:lnTo>
                  <a:pt x="21715" y="45192"/>
                </a:lnTo>
                <a:lnTo>
                  <a:pt x="21779" y="45299"/>
                </a:lnTo>
                <a:lnTo>
                  <a:pt x="21822" y="45428"/>
                </a:lnTo>
                <a:lnTo>
                  <a:pt x="21844" y="45557"/>
                </a:lnTo>
                <a:lnTo>
                  <a:pt x="21844" y="45686"/>
                </a:lnTo>
                <a:lnTo>
                  <a:pt x="21371" y="55769"/>
                </a:lnTo>
                <a:lnTo>
                  <a:pt x="21371" y="55941"/>
                </a:lnTo>
                <a:lnTo>
                  <a:pt x="21414" y="56092"/>
                </a:lnTo>
                <a:lnTo>
                  <a:pt x="21457" y="56221"/>
                </a:lnTo>
                <a:lnTo>
                  <a:pt x="21543" y="56328"/>
                </a:lnTo>
                <a:lnTo>
                  <a:pt x="21650" y="56436"/>
                </a:lnTo>
                <a:lnTo>
                  <a:pt x="21758" y="56522"/>
                </a:lnTo>
                <a:lnTo>
                  <a:pt x="21865" y="56565"/>
                </a:lnTo>
                <a:lnTo>
                  <a:pt x="21994" y="56608"/>
                </a:lnTo>
                <a:lnTo>
                  <a:pt x="22145" y="56629"/>
                </a:lnTo>
                <a:lnTo>
                  <a:pt x="22274" y="56629"/>
                </a:lnTo>
                <a:lnTo>
                  <a:pt x="22403" y="56608"/>
                </a:lnTo>
                <a:lnTo>
                  <a:pt x="22532" y="56565"/>
                </a:lnTo>
                <a:lnTo>
                  <a:pt x="22661" y="56500"/>
                </a:lnTo>
                <a:lnTo>
                  <a:pt x="22768" y="56393"/>
                </a:lnTo>
                <a:lnTo>
                  <a:pt x="22876" y="56285"/>
                </a:lnTo>
                <a:lnTo>
                  <a:pt x="22940" y="56135"/>
                </a:lnTo>
                <a:lnTo>
                  <a:pt x="26918" y="46847"/>
                </a:lnTo>
                <a:lnTo>
                  <a:pt x="26982" y="46740"/>
                </a:lnTo>
                <a:lnTo>
                  <a:pt x="27068" y="46632"/>
                </a:lnTo>
                <a:lnTo>
                  <a:pt x="27154" y="46546"/>
                </a:lnTo>
                <a:lnTo>
                  <a:pt x="27240" y="46482"/>
                </a:lnTo>
                <a:lnTo>
                  <a:pt x="27348" y="46417"/>
                </a:lnTo>
                <a:lnTo>
                  <a:pt x="27477" y="46374"/>
                </a:lnTo>
                <a:lnTo>
                  <a:pt x="27584" y="46353"/>
                </a:lnTo>
                <a:lnTo>
                  <a:pt x="27691" y="46353"/>
                </a:lnTo>
                <a:lnTo>
                  <a:pt x="27820" y="46374"/>
                </a:lnTo>
                <a:lnTo>
                  <a:pt x="27928" y="46396"/>
                </a:lnTo>
                <a:lnTo>
                  <a:pt x="28035" y="46439"/>
                </a:lnTo>
                <a:lnTo>
                  <a:pt x="28143" y="46503"/>
                </a:lnTo>
                <a:lnTo>
                  <a:pt x="28229" y="46589"/>
                </a:lnTo>
                <a:lnTo>
                  <a:pt x="28315" y="46675"/>
                </a:lnTo>
                <a:lnTo>
                  <a:pt x="28379" y="46783"/>
                </a:lnTo>
                <a:lnTo>
                  <a:pt x="28444" y="46912"/>
                </a:lnTo>
                <a:lnTo>
                  <a:pt x="31647" y="56500"/>
                </a:lnTo>
                <a:lnTo>
                  <a:pt x="31712" y="56651"/>
                </a:lnTo>
                <a:lnTo>
                  <a:pt x="31798" y="56780"/>
                </a:lnTo>
                <a:lnTo>
                  <a:pt x="31884" y="56866"/>
                </a:lnTo>
                <a:lnTo>
                  <a:pt x="32013" y="56952"/>
                </a:lnTo>
                <a:lnTo>
                  <a:pt x="32142" y="57016"/>
                </a:lnTo>
                <a:lnTo>
                  <a:pt x="32271" y="57038"/>
                </a:lnTo>
                <a:lnTo>
                  <a:pt x="32400" y="57059"/>
                </a:lnTo>
                <a:lnTo>
                  <a:pt x="32529" y="57038"/>
                </a:lnTo>
                <a:lnTo>
                  <a:pt x="32679" y="57016"/>
                </a:lnTo>
                <a:lnTo>
                  <a:pt x="32787" y="56973"/>
                </a:lnTo>
                <a:lnTo>
                  <a:pt x="32916" y="56887"/>
                </a:lnTo>
                <a:lnTo>
                  <a:pt x="33023" y="56801"/>
                </a:lnTo>
                <a:lnTo>
                  <a:pt x="33109" y="56694"/>
                </a:lnTo>
                <a:lnTo>
                  <a:pt x="33174" y="56565"/>
                </a:lnTo>
                <a:lnTo>
                  <a:pt x="33217" y="56436"/>
                </a:lnTo>
                <a:lnTo>
                  <a:pt x="33238" y="56264"/>
                </a:lnTo>
                <a:lnTo>
                  <a:pt x="33604" y="46159"/>
                </a:lnTo>
                <a:lnTo>
                  <a:pt x="33604" y="46030"/>
                </a:lnTo>
                <a:lnTo>
                  <a:pt x="33647" y="45901"/>
                </a:lnTo>
                <a:lnTo>
                  <a:pt x="33690" y="45794"/>
                </a:lnTo>
                <a:lnTo>
                  <a:pt x="33754" y="45686"/>
                </a:lnTo>
                <a:lnTo>
                  <a:pt x="33840" y="45600"/>
                </a:lnTo>
                <a:lnTo>
                  <a:pt x="33926" y="45536"/>
                </a:lnTo>
                <a:lnTo>
                  <a:pt x="34034" y="45471"/>
                </a:lnTo>
                <a:lnTo>
                  <a:pt x="34141" y="45428"/>
                </a:lnTo>
                <a:lnTo>
                  <a:pt x="34249" y="45407"/>
                </a:lnTo>
                <a:lnTo>
                  <a:pt x="34378" y="45385"/>
                </a:lnTo>
                <a:lnTo>
                  <a:pt x="34485" y="45385"/>
                </a:lnTo>
                <a:lnTo>
                  <a:pt x="34614" y="45407"/>
                </a:lnTo>
                <a:lnTo>
                  <a:pt x="34722" y="45450"/>
                </a:lnTo>
                <a:lnTo>
                  <a:pt x="34829" y="45493"/>
                </a:lnTo>
                <a:lnTo>
                  <a:pt x="34937" y="45579"/>
                </a:lnTo>
                <a:lnTo>
                  <a:pt x="35023" y="45686"/>
                </a:lnTo>
                <a:lnTo>
                  <a:pt x="41472" y="53447"/>
                </a:lnTo>
                <a:lnTo>
                  <a:pt x="41601" y="53576"/>
                </a:lnTo>
                <a:lnTo>
                  <a:pt x="41709" y="53662"/>
                </a:lnTo>
                <a:lnTo>
                  <a:pt x="41859" y="53727"/>
                </a:lnTo>
                <a:lnTo>
                  <a:pt x="41988" y="53748"/>
                </a:lnTo>
                <a:lnTo>
                  <a:pt x="42268" y="53748"/>
                </a:lnTo>
                <a:lnTo>
                  <a:pt x="42397" y="53705"/>
                </a:lnTo>
                <a:lnTo>
                  <a:pt x="42504" y="53641"/>
                </a:lnTo>
                <a:lnTo>
                  <a:pt x="42633" y="53576"/>
                </a:lnTo>
                <a:lnTo>
                  <a:pt x="42719" y="53469"/>
                </a:lnTo>
                <a:lnTo>
                  <a:pt x="42805" y="53361"/>
                </a:lnTo>
                <a:lnTo>
                  <a:pt x="42870" y="53254"/>
                </a:lnTo>
                <a:lnTo>
                  <a:pt x="42913" y="53125"/>
                </a:lnTo>
                <a:lnTo>
                  <a:pt x="42934" y="52974"/>
                </a:lnTo>
                <a:lnTo>
                  <a:pt x="42934" y="52824"/>
                </a:lnTo>
                <a:lnTo>
                  <a:pt x="42891" y="52652"/>
                </a:lnTo>
                <a:lnTo>
                  <a:pt x="39559" y="43128"/>
                </a:lnTo>
                <a:lnTo>
                  <a:pt x="39537" y="42999"/>
                </a:lnTo>
                <a:lnTo>
                  <a:pt x="39516" y="42870"/>
                </a:lnTo>
                <a:lnTo>
                  <a:pt x="39537" y="42741"/>
                </a:lnTo>
                <a:lnTo>
                  <a:pt x="39559" y="42612"/>
                </a:lnTo>
                <a:lnTo>
                  <a:pt x="39602" y="42504"/>
                </a:lnTo>
                <a:lnTo>
                  <a:pt x="39666" y="42397"/>
                </a:lnTo>
                <a:lnTo>
                  <a:pt x="39731" y="42311"/>
                </a:lnTo>
                <a:lnTo>
                  <a:pt x="39817" y="42225"/>
                </a:lnTo>
                <a:lnTo>
                  <a:pt x="39903" y="42160"/>
                </a:lnTo>
                <a:lnTo>
                  <a:pt x="40010" y="42117"/>
                </a:lnTo>
                <a:lnTo>
                  <a:pt x="40118" y="42074"/>
                </a:lnTo>
                <a:lnTo>
                  <a:pt x="40247" y="42053"/>
                </a:lnTo>
                <a:lnTo>
                  <a:pt x="40354" y="42031"/>
                </a:lnTo>
                <a:lnTo>
                  <a:pt x="40483" y="42053"/>
                </a:lnTo>
                <a:lnTo>
                  <a:pt x="40612" y="42096"/>
                </a:lnTo>
                <a:lnTo>
                  <a:pt x="40741" y="42139"/>
                </a:lnTo>
                <a:lnTo>
                  <a:pt x="49556" y="47062"/>
                </a:lnTo>
                <a:lnTo>
                  <a:pt x="49706" y="47127"/>
                </a:lnTo>
                <a:lnTo>
                  <a:pt x="49857" y="47170"/>
                </a:lnTo>
                <a:lnTo>
                  <a:pt x="50136" y="47170"/>
                </a:lnTo>
                <a:lnTo>
                  <a:pt x="50265" y="47127"/>
                </a:lnTo>
                <a:lnTo>
                  <a:pt x="50394" y="47062"/>
                </a:lnTo>
                <a:lnTo>
                  <a:pt x="50502" y="46976"/>
                </a:lnTo>
                <a:lnTo>
                  <a:pt x="50588" y="46869"/>
                </a:lnTo>
                <a:lnTo>
                  <a:pt x="50674" y="46761"/>
                </a:lnTo>
                <a:lnTo>
                  <a:pt x="50717" y="46632"/>
                </a:lnTo>
                <a:lnTo>
                  <a:pt x="50760" y="46503"/>
                </a:lnTo>
                <a:lnTo>
                  <a:pt x="50781" y="46374"/>
                </a:lnTo>
                <a:lnTo>
                  <a:pt x="50781" y="46224"/>
                </a:lnTo>
                <a:lnTo>
                  <a:pt x="50738" y="46095"/>
                </a:lnTo>
                <a:lnTo>
                  <a:pt x="50674" y="45944"/>
                </a:lnTo>
                <a:lnTo>
                  <a:pt x="50588" y="45815"/>
                </a:lnTo>
                <a:lnTo>
                  <a:pt x="44031" y="38118"/>
                </a:lnTo>
                <a:lnTo>
                  <a:pt x="43966" y="38011"/>
                </a:lnTo>
                <a:lnTo>
                  <a:pt x="43902" y="37903"/>
                </a:lnTo>
                <a:lnTo>
                  <a:pt x="43859" y="37774"/>
                </a:lnTo>
                <a:lnTo>
                  <a:pt x="43837" y="37667"/>
                </a:lnTo>
                <a:lnTo>
                  <a:pt x="43837" y="37538"/>
                </a:lnTo>
                <a:lnTo>
                  <a:pt x="43859" y="37430"/>
                </a:lnTo>
                <a:lnTo>
                  <a:pt x="43902" y="37301"/>
                </a:lnTo>
                <a:lnTo>
                  <a:pt x="43945" y="37194"/>
                </a:lnTo>
                <a:lnTo>
                  <a:pt x="44009" y="37108"/>
                </a:lnTo>
                <a:lnTo>
                  <a:pt x="44095" y="37022"/>
                </a:lnTo>
                <a:lnTo>
                  <a:pt x="44181" y="36936"/>
                </a:lnTo>
                <a:lnTo>
                  <a:pt x="44289" y="36872"/>
                </a:lnTo>
                <a:lnTo>
                  <a:pt x="44396" y="36829"/>
                </a:lnTo>
                <a:lnTo>
                  <a:pt x="44504" y="36786"/>
                </a:lnTo>
                <a:lnTo>
                  <a:pt x="44783" y="36786"/>
                </a:lnTo>
                <a:lnTo>
                  <a:pt x="54780" y="38204"/>
                </a:lnTo>
                <a:lnTo>
                  <a:pt x="54931" y="38204"/>
                </a:lnTo>
                <a:lnTo>
                  <a:pt x="55081" y="38183"/>
                </a:lnTo>
                <a:lnTo>
                  <a:pt x="55232" y="38140"/>
                </a:lnTo>
                <a:lnTo>
                  <a:pt x="55361" y="38075"/>
                </a:lnTo>
                <a:lnTo>
                  <a:pt x="55447" y="37989"/>
                </a:lnTo>
                <a:lnTo>
                  <a:pt x="55554" y="37882"/>
                </a:lnTo>
                <a:lnTo>
                  <a:pt x="55619" y="37753"/>
                </a:lnTo>
                <a:lnTo>
                  <a:pt x="55662" y="37645"/>
                </a:lnTo>
                <a:lnTo>
                  <a:pt x="55705" y="37495"/>
                </a:lnTo>
                <a:lnTo>
                  <a:pt x="55705" y="37366"/>
                </a:lnTo>
                <a:lnTo>
                  <a:pt x="55705" y="37237"/>
                </a:lnTo>
                <a:lnTo>
                  <a:pt x="55662" y="37108"/>
                </a:lnTo>
                <a:lnTo>
                  <a:pt x="55619" y="36979"/>
                </a:lnTo>
                <a:lnTo>
                  <a:pt x="55533" y="36850"/>
                </a:lnTo>
                <a:lnTo>
                  <a:pt x="55425" y="36743"/>
                </a:lnTo>
                <a:lnTo>
                  <a:pt x="55275" y="36657"/>
                </a:lnTo>
                <a:lnTo>
                  <a:pt x="46396" y="31841"/>
                </a:lnTo>
                <a:lnTo>
                  <a:pt x="46288" y="31776"/>
                </a:lnTo>
                <a:lnTo>
                  <a:pt x="46202" y="31690"/>
                </a:lnTo>
                <a:lnTo>
                  <a:pt x="46116" y="31583"/>
                </a:lnTo>
                <a:lnTo>
                  <a:pt x="46052" y="31475"/>
                </a:lnTo>
                <a:lnTo>
                  <a:pt x="46009" y="31368"/>
                </a:lnTo>
                <a:lnTo>
                  <a:pt x="45987" y="31260"/>
                </a:lnTo>
                <a:lnTo>
                  <a:pt x="45987" y="31131"/>
                </a:lnTo>
                <a:lnTo>
                  <a:pt x="45987" y="31024"/>
                </a:lnTo>
                <a:lnTo>
                  <a:pt x="46009" y="30895"/>
                </a:lnTo>
                <a:lnTo>
                  <a:pt x="46052" y="30787"/>
                </a:lnTo>
                <a:lnTo>
                  <a:pt x="46095" y="30680"/>
                </a:lnTo>
                <a:lnTo>
                  <a:pt x="46181" y="30594"/>
                </a:lnTo>
                <a:lnTo>
                  <a:pt x="46267" y="30508"/>
                </a:lnTo>
                <a:lnTo>
                  <a:pt x="46353" y="30443"/>
                </a:lnTo>
                <a:lnTo>
                  <a:pt x="46482" y="30379"/>
                </a:lnTo>
                <a:lnTo>
                  <a:pt x="46611" y="30336"/>
                </a:lnTo>
                <a:lnTo>
                  <a:pt x="56436" y="28035"/>
                </a:lnTo>
                <a:lnTo>
                  <a:pt x="56586" y="27971"/>
                </a:lnTo>
                <a:lnTo>
                  <a:pt x="56737" y="27906"/>
                </a:lnTo>
                <a:lnTo>
                  <a:pt x="56844" y="27820"/>
                </a:lnTo>
                <a:lnTo>
                  <a:pt x="56930" y="27713"/>
                </a:lnTo>
                <a:lnTo>
                  <a:pt x="56994" y="27584"/>
                </a:lnTo>
                <a:lnTo>
                  <a:pt x="57037" y="27455"/>
                </a:lnTo>
                <a:lnTo>
                  <a:pt x="57080" y="27326"/>
                </a:lnTo>
                <a:lnTo>
                  <a:pt x="57080" y="27197"/>
                </a:lnTo>
                <a:lnTo>
                  <a:pt x="57059" y="27047"/>
                </a:lnTo>
                <a:lnTo>
                  <a:pt x="57016" y="26918"/>
                </a:lnTo>
                <a:lnTo>
                  <a:pt x="56951" y="26810"/>
                </a:lnTo>
                <a:lnTo>
                  <a:pt x="56887" y="26681"/>
                </a:lnTo>
                <a:lnTo>
                  <a:pt x="56780" y="26595"/>
                </a:lnTo>
                <a:lnTo>
                  <a:pt x="56651" y="26509"/>
                </a:lnTo>
                <a:lnTo>
                  <a:pt x="56522" y="26445"/>
                </a:lnTo>
                <a:lnTo>
                  <a:pt x="56350" y="26423"/>
                </a:lnTo>
                <a:lnTo>
                  <a:pt x="46331" y="25133"/>
                </a:lnTo>
                <a:lnTo>
                  <a:pt x="46202" y="25112"/>
                </a:lnTo>
                <a:lnTo>
                  <a:pt x="46095" y="25069"/>
                </a:lnTo>
                <a:lnTo>
                  <a:pt x="45987" y="25004"/>
                </a:lnTo>
                <a:lnTo>
                  <a:pt x="45880" y="24918"/>
                </a:lnTo>
                <a:lnTo>
                  <a:pt x="45794" y="24832"/>
                </a:lnTo>
                <a:lnTo>
                  <a:pt x="45729" y="24725"/>
                </a:lnTo>
                <a:lnTo>
                  <a:pt x="45686" y="24639"/>
                </a:lnTo>
                <a:lnTo>
                  <a:pt x="45643" y="24510"/>
                </a:lnTo>
                <a:lnTo>
                  <a:pt x="45643" y="24402"/>
                </a:lnTo>
                <a:lnTo>
                  <a:pt x="45622" y="24273"/>
                </a:lnTo>
                <a:lnTo>
                  <a:pt x="45643" y="24166"/>
                </a:lnTo>
                <a:lnTo>
                  <a:pt x="45665" y="24058"/>
                </a:lnTo>
                <a:lnTo>
                  <a:pt x="45729" y="23951"/>
                </a:lnTo>
                <a:lnTo>
                  <a:pt x="45794" y="23843"/>
                </a:lnTo>
                <a:lnTo>
                  <a:pt x="45880" y="23736"/>
                </a:lnTo>
                <a:lnTo>
                  <a:pt x="45987" y="23650"/>
                </a:lnTo>
                <a:lnTo>
                  <a:pt x="54329" y="17952"/>
                </a:lnTo>
                <a:lnTo>
                  <a:pt x="54458" y="17845"/>
                </a:lnTo>
                <a:lnTo>
                  <a:pt x="54544" y="17737"/>
                </a:lnTo>
                <a:lnTo>
                  <a:pt x="54608" y="17608"/>
                </a:lnTo>
                <a:lnTo>
                  <a:pt x="54673" y="17479"/>
                </a:lnTo>
                <a:lnTo>
                  <a:pt x="54673" y="17350"/>
                </a:lnTo>
                <a:lnTo>
                  <a:pt x="54673" y="17200"/>
                </a:lnTo>
                <a:lnTo>
                  <a:pt x="54651" y="17071"/>
                </a:lnTo>
                <a:lnTo>
                  <a:pt x="54608" y="16942"/>
                </a:lnTo>
                <a:lnTo>
                  <a:pt x="54544" y="16813"/>
                </a:lnTo>
                <a:lnTo>
                  <a:pt x="54458" y="16706"/>
                </a:lnTo>
                <a:lnTo>
                  <a:pt x="54372" y="16620"/>
                </a:lnTo>
                <a:lnTo>
                  <a:pt x="54243" y="16555"/>
                </a:lnTo>
                <a:lnTo>
                  <a:pt x="54114" y="16491"/>
                </a:lnTo>
                <a:lnTo>
                  <a:pt x="53985" y="16469"/>
                </a:lnTo>
                <a:lnTo>
                  <a:pt x="53834" y="16448"/>
                </a:lnTo>
                <a:lnTo>
                  <a:pt x="53662" y="16469"/>
                </a:lnTo>
                <a:lnTo>
                  <a:pt x="43859" y="18898"/>
                </a:lnTo>
                <a:lnTo>
                  <a:pt x="43730" y="18920"/>
                </a:lnTo>
                <a:lnTo>
                  <a:pt x="43601" y="18920"/>
                </a:lnTo>
                <a:lnTo>
                  <a:pt x="43472" y="18898"/>
                </a:lnTo>
                <a:lnTo>
                  <a:pt x="43364" y="18877"/>
                </a:lnTo>
                <a:lnTo>
                  <a:pt x="43257" y="18812"/>
                </a:lnTo>
                <a:lnTo>
                  <a:pt x="43149" y="18748"/>
                </a:lnTo>
                <a:lnTo>
                  <a:pt x="43063" y="18662"/>
                </a:lnTo>
                <a:lnTo>
                  <a:pt x="42999" y="18576"/>
                </a:lnTo>
                <a:lnTo>
                  <a:pt x="42934" y="18468"/>
                </a:lnTo>
                <a:lnTo>
                  <a:pt x="42891" y="18361"/>
                </a:lnTo>
                <a:lnTo>
                  <a:pt x="42848" y="18253"/>
                </a:lnTo>
                <a:lnTo>
                  <a:pt x="42848" y="18124"/>
                </a:lnTo>
                <a:lnTo>
                  <a:pt x="42848" y="18017"/>
                </a:lnTo>
                <a:lnTo>
                  <a:pt x="42870" y="17888"/>
                </a:lnTo>
                <a:lnTo>
                  <a:pt x="42913" y="17780"/>
                </a:lnTo>
                <a:lnTo>
                  <a:pt x="42999" y="17651"/>
                </a:lnTo>
                <a:lnTo>
                  <a:pt x="48717" y="9331"/>
                </a:lnTo>
                <a:lnTo>
                  <a:pt x="48782" y="9181"/>
                </a:lnTo>
                <a:lnTo>
                  <a:pt x="48846" y="9030"/>
                </a:lnTo>
                <a:lnTo>
                  <a:pt x="48868" y="8901"/>
                </a:lnTo>
                <a:lnTo>
                  <a:pt x="48846" y="8751"/>
                </a:lnTo>
                <a:lnTo>
                  <a:pt x="48825" y="8622"/>
                </a:lnTo>
                <a:lnTo>
                  <a:pt x="48760" y="8493"/>
                </a:lnTo>
                <a:lnTo>
                  <a:pt x="48696" y="8385"/>
                </a:lnTo>
                <a:lnTo>
                  <a:pt x="48610" y="8278"/>
                </a:lnTo>
                <a:lnTo>
                  <a:pt x="48502" y="8192"/>
                </a:lnTo>
                <a:lnTo>
                  <a:pt x="48395" y="8127"/>
                </a:lnTo>
                <a:lnTo>
                  <a:pt x="48266" y="8063"/>
                </a:lnTo>
                <a:lnTo>
                  <a:pt x="48137" y="8041"/>
                </a:lnTo>
                <a:lnTo>
                  <a:pt x="47986" y="8041"/>
                </a:lnTo>
                <a:lnTo>
                  <a:pt x="47836" y="8063"/>
                </a:lnTo>
                <a:lnTo>
                  <a:pt x="47707" y="8106"/>
                </a:lnTo>
                <a:lnTo>
                  <a:pt x="47556" y="8192"/>
                </a:lnTo>
                <a:lnTo>
                  <a:pt x="39279" y="13997"/>
                </a:lnTo>
                <a:lnTo>
                  <a:pt x="39172" y="14061"/>
                </a:lnTo>
                <a:lnTo>
                  <a:pt x="39043" y="14104"/>
                </a:lnTo>
                <a:lnTo>
                  <a:pt x="38935" y="14126"/>
                </a:lnTo>
                <a:lnTo>
                  <a:pt x="38806" y="14147"/>
                </a:lnTo>
                <a:lnTo>
                  <a:pt x="38699" y="14126"/>
                </a:lnTo>
                <a:lnTo>
                  <a:pt x="38570" y="14104"/>
                </a:lnTo>
                <a:lnTo>
                  <a:pt x="38462" y="14061"/>
                </a:lnTo>
                <a:lnTo>
                  <a:pt x="38376" y="13997"/>
                </a:lnTo>
                <a:lnTo>
                  <a:pt x="38269" y="13932"/>
                </a:lnTo>
                <a:lnTo>
                  <a:pt x="38183" y="13846"/>
                </a:lnTo>
                <a:lnTo>
                  <a:pt x="38118" y="13739"/>
                </a:lnTo>
                <a:lnTo>
                  <a:pt x="38075" y="13631"/>
                </a:lnTo>
                <a:lnTo>
                  <a:pt x="38032" y="13524"/>
                </a:lnTo>
                <a:lnTo>
                  <a:pt x="38011" y="13395"/>
                </a:lnTo>
                <a:lnTo>
                  <a:pt x="38011" y="13266"/>
                </a:lnTo>
                <a:lnTo>
                  <a:pt x="38032" y="13137"/>
                </a:lnTo>
                <a:lnTo>
                  <a:pt x="40354" y="3312"/>
                </a:lnTo>
                <a:lnTo>
                  <a:pt x="40376" y="3140"/>
                </a:lnTo>
                <a:lnTo>
                  <a:pt x="40376" y="2989"/>
                </a:lnTo>
                <a:lnTo>
                  <a:pt x="40333" y="2860"/>
                </a:lnTo>
                <a:lnTo>
                  <a:pt x="40290" y="2731"/>
                </a:lnTo>
                <a:lnTo>
                  <a:pt x="40204" y="2602"/>
                </a:lnTo>
                <a:lnTo>
                  <a:pt x="40118" y="2516"/>
                </a:lnTo>
                <a:lnTo>
                  <a:pt x="40010" y="2430"/>
                </a:lnTo>
                <a:lnTo>
                  <a:pt x="39881" y="2366"/>
                </a:lnTo>
                <a:lnTo>
                  <a:pt x="39752" y="2323"/>
                </a:lnTo>
                <a:lnTo>
                  <a:pt x="39623" y="2301"/>
                </a:lnTo>
                <a:lnTo>
                  <a:pt x="39473" y="2301"/>
                </a:lnTo>
                <a:lnTo>
                  <a:pt x="39344" y="2323"/>
                </a:lnTo>
                <a:lnTo>
                  <a:pt x="39215" y="2366"/>
                </a:lnTo>
                <a:lnTo>
                  <a:pt x="39086" y="2430"/>
                </a:lnTo>
                <a:lnTo>
                  <a:pt x="38978" y="2538"/>
                </a:lnTo>
                <a:lnTo>
                  <a:pt x="38871" y="2667"/>
                </a:lnTo>
                <a:lnTo>
                  <a:pt x="32077" y="12836"/>
                </a:lnTo>
                <a:lnTo>
                  <a:pt x="30379" y="710"/>
                </a:lnTo>
                <a:lnTo>
                  <a:pt x="30357" y="560"/>
                </a:lnTo>
                <a:lnTo>
                  <a:pt x="30293" y="409"/>
                </a:lnTo>
                <a:lnTo>
                  <a:pt x="30207" y="280"/>
                </a:lnTo>
                <a:lnTo>
                  <a:pt x="30121" y="194"/>
                </a:lnTo>
                <a:lnTo>
                  <a:pt x="29992" y="108"/>
                </a:lnTo>
                <a:lnTo>
                  <a:pt x="29884" y="65"/>
                </a:lnTo>
                <a:lnTo>
                  <a:pt x="29734" y="22"/>
                </a:lnTo>
                <a:lnTo>
                  <a:pt x="29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p:nvPr/>
        </p:nvSpPr>
        <p:spPr>
          <a:xfrm>
            <a:off x="8574754" y="-1082350"/>
            <a:ext cx="9643674" cy="3232175"/>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p:nvPr/>
        </p:nvSpPr>
        <p:spPr>
          <a:xfrm>
            <a:off x="-9076074" y="-1082350"/>
            <a:ext cx="9643674" cy="3232175"/>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 name="Google Shape;135;p20"/>
          <p:cNvSpPr txBox="1">
            <a:spLocks noGrp="1"/>
          </p:cNvSpPr>
          <p:nvPr>
            <p:ph type="subTitle" idx="1"/>
          </p:nvPr>
        </p:nvSpPr>
        <p:spPr>
          <a:xfrm>
            <a:off x="1163736" y="1458875"/>
            <a:ext cx="2967000" cy="365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a:latin typeface="Poppins Light"/>
                <a:ea typeface="Poppins Light"/>
                <a:cs typeface="Poppins Light"/>
                <a:sym typeface="Poppins Light"/>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36" name="Google Shape;136;p20"/>
          <p:cNvSpPr txBox="1">
            <a:spLocks noGrp="1"/>
          </p:cNvSpPr>
          <p:nvPr>
            <p:ph type="subTitle" idx="2"/>
          </p:nvPr>
        </p:nvSpPr>
        <p:spPr>
          <a:xfrm>
            <a:off x="1163738" y="1689694"/>
            <a:ext cx="29670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7" name="Google Shape;137;p20"/>
          <p:cNvSpPr txBox="1">
            <a:spLocks noGrp="1"/>
          </p:cNvSpPr>
          <p:nvPr>
            <p:ph type="subTitle" idx="3"/>
          </p:nvPr>
        </p:nvSpPr>
        <p:spPr>
          <a:xfrm>
            <a:off x="5013264" y="1689694"/>
            <a:ext cx="29670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8" name="Google Shape;138;p20"/>
          <p:cNvSpPr txBox="1">
            <a:spLocks noGrp="1"/>
          </p:cNvSpPr>
          <p:nvPr>
            <p:ph type="subTitle" idx="4"/>
          </p:nvPr>
        </p:nvSpPr>
        <p:spPr>
          <a:xfrm>
            <a:off x="1163738" y="3209419"/>
            <a:ext cx="29670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9" name="Google Shape;139;p20"/>
          <p:cNvSpPr txBox="1">
            <a:spLocks noGrp="1"/>
          </p:cNvSpPr>
          <p:nvPr>
            <p:ph type="subTitle" idx="5"/>
          </p:nvPr>
        </p:nvSpPr>
        <p:spPr>
          <a:xfrm>
            <a:off x="5013264" y="3209419"/>
            <a:ext cx="29670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0" name="Google Shape;140;p20"/>
          <p:cNvSpPr txBox="1">
            <a:spLocks noGrp="1"/>
          </p:cNvSpPr>
          <p:nvPr>
            <p:ph type="subTitle" idx="6"/>
          </p:nvPr>
        </p:nvSpPr>
        <p:spPr>
          <a:xfrm>
            <a:off x="1163736" y="2978600"/>
            <a:ext cx="2967000" cy="365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a:latin typeface="Poppins Light"/>
                <a:ea typeface="Poppins Light"/>
                <a:cs typeface="Poppins Light"/>
                <a:sym typeface="Poppins Light"/>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41" name="Google Shape;141;p20"/>
          <p:cNvSpPr txBox="1">
            <a:spLocks noGrp="1"/>
          </p:cNvSpPr>
          <p:nvPr>
            <p:ph type="subTitle" idx="7"/>
          </p:nvPr>
        </p:nvSpPr>
        <p:spPr>
          <a:xfrm>
            <a:off x="5013261" y="1458875"/>
            <a:ext cx="2967000" cy="365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a:latin typeface="Poppins Light"/>
                <a:ea typeface="Poppins Light"/>
                <a:cs typeface="Poppins Light"/>
                <a:sym typeface="Poppins Light"/>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42" name="Google Shape;142;p20"/>
          <p:cNvSpPr txBox="1">
            <a:spLocks noGrp="1"/>
          </p:cNvSpPr>
          <p:nvPr>
            <p:ph type="subTitle" idx="8"/>
          </p:nvPr>
        </p:nvSpPr>
        <p:spPr>
          <a:xfrm>
            <a:off x="5013261" y="2978600"/>
            <a:ext cx="2967000" cy="365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a:latin typeface="Poppins Light"/>
                <a:ea typeface="Poppins Light"/>
                <a:cs typeface="Poppins Light"/>
                <a:sym typeface="Poppins Light"/>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43" name="Google Shape;143;p20"/>
          <p:cNvSpPr/>
          <p:nvPr/>
        </p:nvSpPr>
        <p:spPr>
          <a:xfrm>
            <a:off x="8062038" y="4220525"/>
            <a:ext cx="737487" cy="737202"/>
          </a:xfrm>
          <a:custGeom>
            <a:avLst/>
            <a:gdLst/>
            <a:ahLst/>
            <a:cxnLst/>
            <a:rect l="l" t="t" r="r" b="b"/>
            <a:pathLst>
              <a:path w="57081" h="57059" extrusionOk="0">
                <a:moveTo>
                  <a:pt x="29476" y="1"/>
                </a:moveTo>
                <a:lnTo>
                  <a:pt x="29347" y="22"/>
                </a:lnTo>
                <a:lnTo>
                  <a:pt x="29218" y="87"/>
                </a:lnTo>
                <a:lnTo>
                  <a:pt x="29089" y="151"/>
                </a:lnTo>
                <a:lnTo>
                  <a:pt x="28981" y="237"/>
                </a:lnTo>
                <a:lnTo>
                  <a:pt x="28895" y="345"/>
                </a:lnTo>
                <a:lnTo>
                  <a:pt x="28831" y="495"/>
                </a:lnTo>
                <a:lnTo>
                  <a:pt x="28766" y="646"/>
                </a:lnTo>
                <a:lnTo>
                  <a:pt x="26101" y="12578"/>
                </a:lnTo>
                <a:lnTo>
                  <a:pt x="20167" y="1893"/>
                </a:lnTo>
                <a:lnTo>
                  <a:pt x="20059" y="1764"/>
                </a:lnTo>
                <a:lnTo>
                  <a:pt x="19952" y="1635"/>
                </a:lnTo>
                <a:lnTo>
                  <a:pt x="19844" y="1570"/>
                </a:lnTo>
                <a:lnTo>
                  <a:pt x="19715" y="1506"/>
                </a:lnTo>
                <a:lnTo>
                  <a:pt x="19586" y="1463"/>
                </a:lnTo>
                <a:lnTo>
                  <a:pt x="19436" y="1463"/>
                </a:lnTo>
                <a:lnTo>
                  <a:pt x="19307" y="1484"/>
                </a:lnTo>
                <a:lnTo>
                  <a:pt x="19178" y="1506"/>
                </a:lnTo>
                <a:lnTo>
                  <a:pt x="19049" y="1570"/>
                </a:lnTo>
                <a:lnTo>
                  <a:pt x="18941" y="1635"/>
                </a:lnTo>
                <a:lnTo>
                  <a:pt x="18834" y="1721"/>
                </a:lnTo>
                <a:lnTo>
                  <a:pt x="18748" y="1828"/>
                </a:lnTo>
                <a:lnTo>
                  <a:pt x="18683" y="1957"/>
                </a:lnTo>
                <a:lnTo>
                  <a:pt x="18640" y="2086"/>
                </a:lnTo>
                <a:lnTo>
                  <a:pt x="18619" y="2258"/>
                </a:lnTo>
                <a:lnTo>
                  <a:pt x="18619" y="2409"/>
                </a:lnTo>
                <a:lnTo>
                  <a:pt x="20145" y="12406"/>
                </a:lnTo>
                <a:lnTo>
                  <a:pt x="20145" y="12535"/>
                </a:lnTo>
                <a:lnTo>
                  <a:pt x="20124" y="12664"/>
                </a:lnTo>
                <a:lnTo>
                  <a:pt x="20102" y="12793"/>
                </a:lnTo>
                <a:lnTo>
                  <a:pt x="20059" y="12900"/>
                </a:lnTo>
                <a:lnTo>
                  <a:pt x="19995" y="12986"/>
                </a:lnTo>
                <a:lnTo>
                  <a:pt x="19909" y="13094"/>
                </a:lnTo>
                <a:lnTo>
                  <a:pt x="19823" y="13158"/>
                </a:lnTo>
                <a:lnTo>
                  <a:pt x="19737" y="13223"/>
                </a:lnTo>
                <a:lnTo>
                  <a:pt x="19629" y="13287"/>
                </a:lnTo>
                <a:lnTo>
                  <a:pt x="19522" y="13309"/>
                </a:lnTo>
                <a:lnTo>
                  <a:pt x="19393" y="13330"/>
                </a:lnTo>
                <a:lnTo>
                  <a:pt x="19285" y="13330"/>
                </a:lnTo>
                <a:lnTo>
                  <a:pt x="19156" y="13309"/>
                </a:lnTo>
                <a:lnTo>
                  <a:pt x="19049" y="13287"/>
                </a:lnTo>
                <a:lnTo>
                  <a:pt x="18920" y="13223"/>
                </a:lnTo>
                <a:lnTo>
                  <a:pt x="18812" y="13137"/>
                </a:lnTo>
                <a:lnTo>
                  <a:pt x="11051" y="6687"/>
                </a:lnTo>
                <a:lnTo>
                  <a:pt x="10922" y="6601"/>
                </a:lnTo>
                <a:lnTo>
                  <a:pt x="10772" y="6537"/>
                </a:lnTo>
                <a:lnTo>
                  <a:pt x="10643" y="6494"/>
                </a:lnTo>
                <a:lnTo>
                  <a:pt x="10492" y="6494"/>
                </a:lnTo>
                <a:lnTo>
                  <a:pt x="10363" y="6515"/>
                </a:lnTo>
                <a:lnTo>
                  <a:pt x="10234" y="6537"/>
                </a:lnTo>
                <a:lnTo>
                  <a:pt x="10105" y="6601"/>
                </a:lnTo>
                <a:lnTo>
                  <a:pt x="9998" y="6687"/>
                </a:lnTo>
                <a:lnTo>
                  <a:pt x="9890" y="6773"/>
                </a:lnTo>
                <a:lnTo>
                  <a:pt x="9804" y="6902"/>
                </a:lnTo>
                <a:lnTo>
                  <a:pt x="9761" y="7010"/>
                </a:lnTo>
                <a:lnTo>
                  <a:pt x="9718" y="7139"/>
                </a:lnTo>
                <a:lnTo>
                  <a:pt x="9697" y="7289"/>
                </a:lnTo>
                <a:lnTo>
                  <a:pt x="9697" y="7418"/>
                </a:lnTo>
                <a:lnTo>
                  <a:pt x="9740" y="7568"/>
                </a:lnTo>
                <a:lnTo>
                  <a:pt x="9804" y="7719"/>
                </a:lnTo>
                <a:lnTo>
                  <a:pt x="14814" y="16491"/>
                </a:lnTo>
                <a:lnTo>
                  <a:pt x="14878" y="16620"/>
                </a:lnTo>
                <a:lnTo>
                  <a:pt x="14921" y="16749"/>
                </a:lnTo>
                <a:lnTo>
                  <a:pt x="14921" y="16856"/>
                </a:lnTo>
                <a:lnTo>
                  <a:pt x="14921" y="16985"/>
                </a:lnTo>
                <a:lnTo>
                  <a:pt x="14900" y="17093"/>
                </a:lnTo>
                <a:lnTo>
                  <a:pt x="14857" y="17222"/>
                </a:lnTo>
                <a:lnTo>
                  <a:pt x="14814" y="17307"/>
                </a:lnTo>
                <a:lnTo>
                  <a:pt x="14749" y="17415"/>
                </a:lnTo>
                <a:lnTo>
                  <a:pt x="14663" y="17501"/>
                </a:lnTo>
                <a:lnTo>
                  <a:pt x="14577" y="17565"/>
                </a:lnTo>
                <a:lnTo>
                  <a:pt x="14470" y="17630"/>
                </a:lnTo>
                <a:lnTo>
                  <a:pt x="14362" y="17673"/>
                </a:lnTo>
                <a:lnTo>
                  <a:pt x="14233" y="17694"/>
                </a:lnTo>
                <a:lnTo>
                  <a:pt x="14126" y="17716"/>
                </a:lnTo>
                <a:lnTo>
                  <a:pt x="13997" y="17694"/>
                </a:lnTo>
                <a:lnTo>
                  <a:pt x="13868" y="17673"/>
                </a:lnTo>
                <a:lnTo>
                  <a:pt x="4279" y="14448"/>
                </a:lnTo>
                <a:lnTo>
                  <a:pt x="4129" y="14405"/>
                </a:lnTo>
                <a:lnTo>
                  <a:pt x="3978" y="14405"/>
                </a:lnTo>
                <a:lnTo>
                  <a:pt x="3828" y="14427"/>
                </a:lnTo>
                <a:lnTo>
                  <a:pt x="3699" y="14470"/>
                </a:lnTo>
                <a:lnTo>
                  <a:pt x="3570" y="14534"/>
                </a:lnTo>
                <a:lnTo>
                  <a:pt x="3462" y="14620"/>
                </a:lnTo>
                <a:lnTo>
                  <a:pt x="3376" y="14706"/>
                </a:lnTo>
                <a:lnTo>
                  <a:pt x="3290" y="14835"/>
                </a:lnTo>
                <a:lnTo>
                  <a:pt x="3247" y="14964"/>
                </a:lnTo>
                <a:lnTo>
                  <a:pt x="3204" y="15093"/>
                </a:lnTo>
                <a:lnTo>
                  <a:pt x="3204" y="15222"/>
                </a:lnTo>
                <a:lnTo>
                  <a:pt x="3204" y="15351"/>
                </a:lnTo>
                <a:lnTo>
                  <a:pt x="3226" y="15502"/>
                </a:lnTo>
                <a:lnTo>
                  <a:pt x="3290" y="15631"/>
                </a:lnTo>
                <a:lnTo>
                  <a:pt x="3376" y="15760"/>
                </a:lnTo>
                <a:lnTo>
                  <a:pt x="3505" y="15867"/>
                </a:lnTo>
                <a:lnTo>
                  <a:pt x="11352" y="22231"/>
                </a:lnTo>
                <a:lnTo>
                  <a:pt x="11438" y="22317"/>
                </a:lnTo>
                <a:lnTo>
                  <a:pt x="11524" y="22424"/>
                </a:lnTo>
                <a:lnTo>
                  <a:pt x="11589" y="22532"/>
                </a:lnTo>
                <a:lnTo>
                  <a:pt x="11610" y="22661"/>
                </a:lnTo>
                <a:lnTo>
                  <a:pt x="11632" y="22768"/>
                </a:lnTo>
                <a:lnTo>
                  <a:pt x="11653" y="22876"/>
                </a:lnTo>
                <a:lnTo>
                  <a:pt x="11632" y="23005"/>
                </a:lnTo>
                <a:lnTo>
                  <a:pt x="11610" y="23112"/>
                </a:lnTo>
                <a:lnTo>
                  <a:pt x="11567" y="23220"/>
                </a:lnTo>
                <a:lnTo>
                  <a:pt x="11503" y="23327"/>
                </a:lnTo>
                <a:lnTo>
                  <a:pt x="11417" y="23413"/>
                </a:lnTo>
                <a:lnTo>
                  <a:pt x="11331" y="23499"/>
                </a:lnTo>
                <a:lnTo>
                  <a:pt x="11245" y="23564"/>
                </a:lnTo>
                <a:lnTo>
                  <a:pt x="11137" y="23628"/>
                </a:lnTo>
                <a:lnTo>
                  <a:pt x="11008" y="23650"/>
                </a:lnTo>
                <a:lnTo>
                  <a:pt x="10879" y="23671"/>
                </a:lnTo>
                <a:lnTo>
                  <a:pt x="775" y="24123"/>
                </a:lnTo>
                <a:lnTo>
                  <a:pt x="624" y="24144"/>
                </a:lnTo>
                <a:lnTo>
                  <a:pt x="474" y="24209"/>
                </a:lnTo>
                <a:lnTo>
                  <a:pt x="345" y="24273"/>
                </a:lnTo>
                <a:lnTo>
                  <a:pt x="237" y="24359"/>
                </a:lnTo>
                <a:lnTo>
                  <a:pt x="151" y="24467"/>
                </a:lnTo>
                <a:lnTo>
                  <a:pt x="87" y="24574"/>
                </a:lnTo>
                <a:lnTo>
                  <a:pt x="22" y="24703"/>
                </a:lnTo>
                <a:lnTo>
                  <a:pt x="1" y="24832"/>
                </a:lnTo>
                <a:lnTo>
                  <a:pt x="1" y="24983"/>
                </a:lnTo>
                <a:lnTo>
                  <a:pt x="1" y="25112"/>
                </a:lnTo>
                <a:lnTo>
                  <a:pt x="44" y="25241"/>
                </a:lnTo>
                <a:lnTo>
                  <a:pt x="108" y="25370"/>
                </a:lnTo>
                <a:lnTo>
                  <a:pt x="173" y="25477"/>
                </a:lnTo>
                <a:lnTo>
                  <a:pt x="280" y="25585"/>
                </a:lnTo>
                <a:lnTo>
                  <a:pt x="409" y="25671"/>
                </a:lnTo>
                <a:lnTo>
                  <a:pt x="560" y="25735"/>
                </a:lnTo>
                <a:lnTo>
                  <a:pt x="10170" y="28831"/>
                </a:lnTo>
                <a:lnTo>
                  <a:pt x="10299" y="28895"/>
                </a:lnTo>
                <a:lnTo>
                  <a:pt x="10406" y="28960"/>
                </a:lnTo>
                <a:lnTo>
                  <a:pt x="10514" y="29046"/>
                </a:lnTo>
                <a:lnTo>
                  <a:pt x="10578" y="29132"/>
                </a:lnTo>
                <a:lnTo>
                  <a:pt x="10643" y="29239"/>
                </a:lnTo>
                <a:lnTo>
                  <a:pt x="10686" y="29347"/>
                </a:lnTo>
                <a:lnTo>
                  <a:pt x="10729" y="29454"/>
                </a:lnTo>
                <a:lnTo>
                  <a:pt x="10729" y="29562"/>
                </a:lnTo>
                <a:lnTo>
                  <a:pt x="10729" y="29691"/>
                </a:lnTo>
                <a:lnTo>
                  <a:pt x="10707" y="29798"/>
                </a:lnTo>
                <a:lnTo>
                  <a:pt x="10686" y="29906"/>
                </a:lnTo>
                <a:lnTo>
                  <a:pt x="10621" y="30013"/>
                </a:lnTo>
                <a:lnTo>
                  <a:pt x="10557" y="30121"/>
                </a:lnTo>
                <a:lnTo>
                  <a:pt x="10471" y="30207"/>
                </a:lnTo>
                <a:lnTo>
                  <a:pt x="10363" y="30293"/>
                </a:lnTo>
                <a:lnTo>
                  <a:pt x="10256" y="30357"/>
                </a:lnTo>
                <a:lnTo>
                  <a:pt x="1011" y="34421"/>
                </a:lnTo>
                <a:lnTo>
                  <a:pt x="861" y="34507"/>
                </a:lnTo>
                <a:lnTo>
                  <a:pt x="753" y="34593"/>
                </a:lnTo>
                <a:lnTo>
                  <a:pt x="646" y="34700"/>
                </a:lnTo>
                <a:lnTo>
                  <a:pt x="581" y="34829"/>
                </a:lnTo>
                <a:lnTo>
                  <a:pt x="538" y="34958"/>
                </a:lnTo>
                <a:lnTo>
                  <a:pt x="517" y="35087"/>
                </a:lnTo>
                <a:lnTo>
                  <a:pt x="517" y="35238"/>
                </a:lnTo>
                <a:lnTo>
                  <a:pt x="538" y="35367"/>
                </a:lnTo>
                <a:lnTo>
                  <a:pt x="581" y="35496"/>
                </a:lnTo>
                <a:lnTo>
                  <a:pt x="646" y="35625"/>
                </a:lnTo>
                <a:lnTo>
                  <a:pt x="732" y="35732"/>
                </a:lnTo>
                <a:lnTo>
                  <a:pt x="818" y="35818"/>
                </a:lnTo>
                <a:lnTo>
                  <a:pt x="947" y="35904"/>
                </a:lnTo>
                <a:lnTo>
                  <a:pt x="1076" y="35969"/>
                </a:lnTo>
                <a:lnTo>
                  <a:pt x="1226" y="35990"/>
                </a:lnTo>
                <a:lnTo>
                  <a:pt x="1398" y="35990"/>
                </a:lnTo>
                <a:lnTo>
                  <a:pt x="11481" y="35410"/>
                </a:lnTo>
                <a:lnTo>
                  <a:pt x="11610" y="35431"/>
                </a:lnTo>
                <a:lnTo>
                  <a:pt x="11739" y="35453"/>
                </a:lnTo>
                <a:lnTo>
                  <a:pt x="11847" y="35496"/>
                </a:lnTo>
                <a:lnTo>
                  <a:pt x="11954" y="35539"/>
                </a:lnTo>
                <a:lnTo>
                  <a:pt x="12062" y="35625"/>
                </a:lnTo>
                <a:lnTo>
                  <a:pt x="12126" y="35689"/>
                </a:lnTo>
                <a:lnTo>
                  <a:pt x="12212" y="35797"/>
                </a:lnTo>
                <a:lnTo>
                  <a:pt x="12255" y="35904"/>
                </a:lnTo>
                <a:lnTo>
                  <a:pt x="12298" y="36012"/>
                </a:lnTo>
                <a:lnTo>
                  <a:pt x="12320" y="36119"/>
                </a:lnTo>
                <a:lnTo>
                  <a:pt x="12341" y="36248"/>
                </a:lnTo>
                <a:lnTo>
                  <a:pt x="12320" y="36356"/>
                </a:lnTo>
                <a:lnTo>
                  <a:pt x="12298" y="36485"/>
                </a:lnTo>
                <a:lnTo>
                  <a:pt x="12255" y="36592"/>
                </a:lnTo>
                <a:lnTo>
                  <a:pt x="12191" y="36700"/>
                </a:lnTo>
                <a:lnTo>
                  <a:pt x="12083" y="36807"/>
                </a:lnTo>
                <a:lnTo>
                  <a:pt x="4946" y="43945"/>
                </a:lnTo>
                <a:lnTo>
                  <a:pt x="4838" y="44074"/>
                </a:lnTo>
                <a:lnTo>
                  <a:pt x="4752" y="44203"/>
                </a:lnTo>
                <a:lnTo>
                  <a:pt x="4709" y="44332"/>
                </a:lnTo>
                <a:lnTo>
                  <a:pt x="4688" y="44482"/>
                </a:lnTo>
                <a:lnTo>
                  <a:pt x="4709" y="44611"/>
                </a:lnTo>
                <a:lnTo>
                  <a:pt x="4731" y="44740"/>
                </a:lnTo>
                <a:lnTo>
                  <a:pt x="4774" y="44869"/>
                </a:lnTo>
                <a:lnTo>
                  <a:pt x="4838" y="44998"/>
                </a:lnTo>
                <a:lnTo>
                  <a:pt x="4924" y="45106"/>
                </a:lnTo>
                <a:lnTo>
                  <a:pt x="5032" y="45192"/>
                </a:lnTo>
                <a:lnTo>
                  <a:pt x="5161" y="45256"/>
                </a:lnTo>
                <a:lnTo>
                  <a:pt x="5268" y="45321"/>
                </a:lnTo>
                <a:lnTo>
                  <a:pt x="5419" y="45342"/>
                </a:lnTo>
                <a:lnTo>
                  <a:pt x="5569" y="45342"/>
                </a:lnTo>
                <a:lnTo>
                  <a:pt x="5720" y="45321"/>
                </a:lnTo>
                <a:lnTo>
                  <a:pt x="5870" y="45278"/>
                </a:lnTo>
                <a:lnTo>
                  <a:pt x="15050" y="41085"/>
                </a:lnTo>
                <a:lnTo>
                  <a:pt x="15179" y="41042"/>
                </a:lnTo>
                <a:lnTo>
                  <a:pt x="15308" y="41021"/>
                </a:lnTo>
                <a:lnTo>
                  <a:pt x="15566" y="41021"/>
                </a:lnTo>
                <a:lnTo>
                  <a:pt x="15674" y="41064"/>
                </a:lnTo>
                <a:lnTo>
                  <a:pt x="15781" y="41107"/>
                </a:lnTo>
                <a:lnTo>
                  <a:pt x="15867" y="41171"/>
                </a:lnTo>
                <a:lnTo>
                  <a:pt x="15975" y="41257"/>
                </a:lnTo>
                <a:lnTo>
                  <a:pt x="16039" y="41343"/>
                </a:lnTo>
                <a:lnTo>
                  <a:pt x="16104" y="41429"/>
                </a:lnTo>
                <a:lnTo>
                  <a:pt x="16168" y="41537"/>
                </a:lnTo>
                <a:lnTo>
                  <a:pt x="16190" y="41666"/>
                </a:lnTo>
                <a:lnTo>
                  <a:pt x="16211" y="41773"/>
                </a:lnTo>
                <a:lnTo>
                  <a:pt x="16211" y="41902"/>
                </a:lnTo>
                <a:lnTo>
                  <a:pt x="16190" y="42031"/>
                </a:lnTo>
                <a:lnTo>
                  <a:pt x="16147" y="42160"/>
                </a:lnTo>
                <a:lnTo>
                  <a:pt x="12040" y="51383"/>
                </a:lnTo>
                <a:lnTo>
                  <a:pt x="11997" y="51555"/>
                </a:lnTo>
                <a:lnTo>
                  <a:pt x="11976" y="51706"/>
                </a:lnTo>
                <a:lnTo>
                  <a:pt x="11976" y="51835"/>
                </a:lnTo>
                <a:lnTo>
                  <a:pt x="12019" y="51985"/>
                </a:lnTo>
                <a:lnTo>
                  <a:pt x="12062" y="52114"/>
                </a:lnTo>
                <a:lnTo>
                  <a:pt x="12148" y="52222"/>
                </a:lnTo>
                <a:lnTo>
                  <a:pt x="12234" y="52329"/>
                </a:lnTo>
                <a:lnTo>
                  <a:pt x="12341" y="52415"/>
                </a:lnTo>
                <a:lnTo>
                  <a:pt x="12449" y="52480"/>
                </a:lnTo>
                <a:lnTo>
                  <a:pt x="12578" y="52523"/>
                </a:lnTo>
                <a:lnTo>
                  <a:pt x="12728" y="52544"/>
                </a:lnTo>
                <a:lnTo>
                  <a:pt x="12857" y="52544"/>
                </a:lnTo>
                <a:lnTo>
                  <a:pt x="12986" y="52523"/>
                </a:lnTo>
                <a:lnTo>
                  <a:pt x="13137" y="52480"/>
                </a:lnTo>
                <a:lnTo>
                  <a:pt x="13266" y="52415"/>
                </a:lnTo>
                <a:lnTo>
                  <a:pt x="13395" y="52308"/>
                </a:lnTo>
                <a:lnTo>
                  <a:pt x="20446" y="45084"/>
                </a:lnTo>
                <a:lnTo>
                  <a:pt x="20554" y="44998"/>
                </a:lnTo>
                <a:lnTo>
                  <a:pt x="20661" y="44912"/>
                </a:lnTo>
                <a:lnTo>
                  <a:pt x="20769" y="44869"/>
                </a:lnTo>
                <a:lnTo>
                  <a:pt x="20898" y="44848"/>
                </a:lnTo>
                <a:lnTo>
                  <a:pt x="21005" y="44826"/>
                </a:lnTo>
                <a:lnTo>
                  <a:pt x="21134" y="44848"/>
                </a:lnTo>
                <a:lnTo>
                  <a:pt x="21242" y="44869"/>
                </a:lnTo>
                <a:lnTo>
                  <a:pt x="21349" y="44891"/>
                </a:lnTo>
                <a:lnTo>
                  <a:pt x="21457" y="44955"/>
                </a:lnTo>
                <a:lnTo>
                  <a:pt x="21564" y="45020"/>
                </a:lnTo>
                <a:lnTo>
                  <a:pt x="21650" y="45106"/>
                </a:lnTo>
                <a:lnTo>
                  <a:pt x="21715" y="45192"/>
                </a:lnTo>
                <a:lnTo>
                  <a:pt x="21779" y="45299"/>
                </a:lnTo>
                <a:lnTo>
                  <a:pt x="21822" y="45428"/>
                </a:lnTo>
                <a:lnTo>
                  <a:pt x="21844" y="45557"/>
                </a:lnTo>
                <a:lnTo>
                  <a:pt x="21844" y="45686"/>
                </a:lnTo>
                <a:lnTo>
                  <a:pt x="21371" y="55769"/>
                </a:lnTo>
                <a:lnTo>
                  <a:pt x="21371" y="55941"/>
                </a:lnTo>
                <a:lnTo>
                  <a:pt x="21414" y="56092"/>
                </a:lnTo>
                <a:lnTo>
                  <a:pt x="21457" y="56221"/>
                </a:lnTo>
                <a:lnTo>
                  <a:pt x="21543" y="56328"/>
                </a:lnTo>
                <a:lnTo>
                  <a:pt x="21650" y="56436"/>
                </a:lnTo>
                <a:lnTo>
                  <a:pt x="21758" y="56522"/>
                </a:lnTo>
                <a:lnTo>
                  <a:pt x="21865" y="56565"/>
                </a:lnTo>
                <a:lnTo>
                  <a:pt x="21994" y="56608"/>
                </a:lnTo>
                <a:lnTo>
                  <a:pt x="22145" y="56629"/>
                </a:lnTo>
                <a:lnTo>
                  <a:pt x="22274" y="56629"/>
                </a:lnTo>
                <a:lnTo>
                  <a:pt x="22403" y="56608"/>
                </a:lnTo>
                <a:lnTo>
                  <a:pt x="22532" y="56565"/>
                </a:lnTo>
                <a:lnTo>
                  <a:pt x="22661" y="56500"/>
                </a:lnTo>
                <a:lnTo>
                  <a:pt x="22768" y="56393"/>
                </a:lnTo>
                <a:lnTo>
                  <a:pt x="22876" y="56285"/>
                </a:lnTo>
                <a:lnTo>
                  <a:pt x="22940" y="56135"/>
                </a:lnTo>
                <a:lnTo>
                  <a:pt x="26918" y="46847"/>
                </a:lnTo>
                <a:lnTo>
                  <a:pt x="26982" y="46740"/>
                </a:lnTo>
                <a:lnTo>
                  <a:pt x="27068" y="46632"/>
                </a:lnTo>
                <a:lnTo>
                  <a:pt x="27154" y="46546"/>
                </a:lnTo>
                <a:lnTo>
                  <a:pt x="27240" y="46482"/>
                </a:lnTo>
                <a:lnTo>
                  <a:pt x="27348" y="46417"/>
                </a:lnTo>
                <a:lnTo>
                  <a:pt x="27477" y="46374"/>
                </a:lnTo>
                <a:lnTo>
                  <a:pt x="27584" y="46353"/>
                </a:lnTo>
                <a:lnTo>
                  <a:pt x="27691" y="46353"/>
                </a:lnTo>
                <a:lnTo>
                  <a:pt x="27820" y="46374"/>
                </a:lnTo>
                <a:lnTo>
                  <a:pt x="27928" y="46396"/>
                </a:lnTo>
                <a:lnTo>
                  <a:pt x="28035" y="46439"/>
                </a:lnTo>
                <a:lnTo>
                  <a:pt x="28143" y="46503"/>
                </a:lnTo>
                <a:lnTo>
                  <a:pt x="28229" y="46589"/>
                </a:lnTo>
                <a:lnTo>
                  <a:pt x="28315" y="46675"/>
                </a:lnTo>
                <a:lnTo>
                  <a:pt x="28379" y="46783"/>
                </a:lnTo>
                <a:lnTo>
                  <a:pt x="28444" y="46912"/>
                </a:lnTo>
                <a:lnTo>
                  <a:pt x="31647" y="56500"/>
                </a:lnTo>
                <a:lnTo>
                  <a:pt x="31712" y="56651"/>
                </a:lnTo>
                <a:lnTo>
                  <a:pt x="31798" y="56780"/>
                </a:lnTo>
                <a:lnTo>
                  <a:pt x="31884" y="56866"/>
                </a:lnTo>
                <a:lnTo>
                  <a:pt x="32013" y="56952"/>
                </a:lnTo>
                <a:lnTo>
                  <a:pt x="32142" y="57016"/>
                </a:lnTo>
                <a:lnTo>
                  <a:pt x="32271" y="57038"/>
                </a:lnTo>
                <a:lnTo>
                  <a:pt x="32400" y="57059"/>
                </a:lnTo>
                <a:lnTo>
                  <a:pt x="32529" y="57038"/>
                </a:lnTo>
                <a:lnTo>
                  <a:pt x="32679" y="57016"/>
                </a:lnTo>
                <a:lnTo>
                  <a:pt x="32787" y="56973"/>
                </a:lnTo>
                <a:lnTo>
                  <a:pt x="32916" y="56887"/>
                </a:lnTo>
                <a:lnTo>
                  <a:pt x="33023" y="56801"/>
                </a:lnTo>
                <a:lnTo>
                  <a:pt x="33109" y="56694"/>
                </a:lnTo>
                <a:lnTo>
                  <a:pt x="33174" y="56565"/>
                </a:lnTo>
                <a:lnTo>
                  <a:pt x="33217" y="56436"/>
                </a:lnTo>
                <a:lnTo>
                  <a:pt x="33238" y="56264"/>
                </a:lnTo>
                <a:lnTo>
                  <a:pt x="33604" y="46159"/>
                </a:lnTo>
                <a:lnTo>
                  <a:pt x="33604" y="46030"/>
                </a:lnTo>
                <a:lnTo>
                  <a:pt x="33647" y="45901"/>
                </a:lnTo>
                <a:lnTo>
                  <a:pt x="33690" y="45794"/>
                </a:lnTo>
                <a:lnTo>
                  <a:pt x="33754" y="45686"/>
                </a:lnTo>
                <a:lnTo>
                  <a:pt x="33840" y="45600"/>
                </a:lnTo>
                <a:lnTo>
                  <a:pt x="33926" y="45536"/>
                </a:lnTo>
                <a:lnTo>
                  <a:pt x="34034" y="45471"/>
                </a:lnTo>
                <a:lnTo>
                  <a:pt x="34141" y="45428"/>
                </a:lnTo>
                <a:lnTo>
                  <a:pt x="34249" y="45407"/>
                </a:lnTo>
                <a:lnTo>
                  <a:pt x="34378" y="45385"/>
                </a:lnTo>
                <a:lnTo>
                  <a:pt x="34485" y="45385"/>
                </a:lnTo>
                <a:lnTo>
                  <a:pt x="34614" y="45407"/>
                </a:lnTo>
                <a:lnTo>
                  <a:pt x="34722" y="45450"/>
                </a:lnTo>
                <a:lnTo>
                  <a:pt x="34829" y="45493"/>
                </a:lnTo>
                <a:lnTo>
                  <a:pt x="34937" y="45579"/>
                </a:lnTo>
                <a:lnTo>
                  <a:pt x="35023" y="45686"/>
                </a:lnTo>
                <a:lnTo>
                  <a:pt x="41472" y="53447"/>
                </a:lnTo>
                <a:lnTo>
                  <a:pt x="41601" y="53576"/>
                </a:lnTo>
                <a:lnTo>
                  <a:pt x="41709" y="53662"/>
                </a:lnTo>
                <a:lnTo>
                  <a:pt x="41859" y="53727"/>
                </a:lnTo>
                <a:lnTo>
                  <a:pt x="41988" y="53748"/>
                </a:lnTo>
                <a:lnTo>
                  <a:pt x="42268" y="53748"/>
                </a:lnTo>
                <a:lnTo>
                  <a:pt x="42397" y="53705"/>
                </a:lnTo>
                <a:lnTo>
                  <a:pt x="42504" y="53641"/>
                </a:lnTo>
                <a:lnTo>
                  <a:pt x="42633" y="53576"/>
                </a:lnTo>
                <a:lnTo>
                  <a:pt x="42719" y="53469"/>
                </a:lnTo>
                <a:lnTo>
                  <a:pt x="42805" y="53361"/>
                </a:lnTo>
                <a:lnTo>
                  <a:pt x="42870" y="53254"/>
                </a:lnTo>
                <a:lnTo>
                  <a:pt x="42913" y="53125"/>
                </a:lnTo>
                <a:lnTo>
                  <a:pt x="42934" y="52974"/>
                </a:lnTo>
                <a:lnTo>
                  <a:pt x="42934" y="52824"/>
                </a:lnTo>
                <a:lnTo>
                  <a:pt x="42891" y="52652"/>
                </a:lnTo>
                <a:lnTo>
                  <a:pt x="39559" y="43128"/>
                </a:lnTo>
                <a:lnTo>
                  <a:pt x="39537" y="42999"/>
                </a:lnTo>
                <a:lnTo>
                  <a:pt x="39516" y="42870"/>
                </a:lnTo>
                <a:lnTo>
                  <a:pt x="39537" y="42741"/>
                </a:lnTo>
                <a:lnTo>
                  <a:pt x="39559" y="42612"/>
                </a:lnTo>
                <a:lnTo>
                  <a:pt x="39602" y="42504"/>
                </a:lnTo>
                <a:lnTo>
                  <a:pt x="39666" y="42397"/>
                </a:lnTo>
                <a:lnTo>
                  <a:pt x="39731" y="42311"/>
                </a:lnTo>
                <a:lnTo>
                  <a:pt x="39817" y="42225"/>
                </a:lnTo>
                <a:lnTo>
                  <a:pt x="39903" y="42160"/>
                </a:lnTo>
                <a:lnTo>
                  <a:pt x="40010" y="42117"/>
                </a:lnTo>
                <a:lnTo>
                  <a:pt x="40118" y="42074"/>
                </a:lnTo>
                <a:lnTo>
                  <a:pt x="40247" y="42053"/>
                </a:lnTo>
                <a:lnTo>
                  <a:pt x="40354" y="42031"/>
                </a:lnTo>
                <a:lnTo>
                  <a:pt x="40483" y="42053"/>
                </a:lnTo>
                <a:lnTo>
                  <a:pt x="40612" y="42096"/>
                </a:lnTo>
                <a:lnTo>
                  <a:pt x="40741" y="42139"/>
                </a:lnTo>
                <a:lnTo>
                  <a:pt x="49556" y="47062"/>
                </a:lnTo>
                <a:lnTo>
                  <a:pt x="49706" y="47127"/>
                </a:lnTo>
                <a:lnTo>
                  <a:pt x="49857" y="47170"/>
                </a:lnTo>
                <a:lnTo>
                  <a:pt x="50136" y="47170"/>
                </a:lnTo>
                <a:lnTo>
                  <a:pt x="50265" y="47127"/>
                </a:lnTo>
                <a:lnTo>
                  <a:pt x="50394" y="47062"/>
                </a:lnTo>
                <a:lnTo>
                  <a:pt x="50502" y="46976"/>
                </a:lnTo>
                <a:lnTo>
                  <a:pt x="50588" y="46869"/>
                </a:lnTo>
                <a:lnTo>
                  <a:pt x="50674" y="46761"/>
                </a:lnTo>
                <a:lnTo>
                  <a:pt x="50717" y="46632"/>
                </a:lnTo>
                <a:lnTo>
                  <a:pt x="50760" y="46503"/>
                </a:lnTo>
                <a:lnTo>
                  <a:pt x="50781" y="46374"/>
                </a:lnTo>
                <a:lnTo>
                  <a:pt x="50781" y="46224"/>
                </a:lnTo>
                <a:lnTo>
                  <a:pt x="50738" y="46095"/>
                </a:lnTo>
                <a:lnTo>
                  <a:pt x="50674" y="45944"/>
                </a:lnTo>
                <a:lnTo>
                  <a:pt x="50588" y="45815"/>
                </a:lnTo>
                <a:lnTo>
                  <a:pt x="44031" y="38118"/>
                </a:lnTo>
                <a:lnTo>
                  <a:pt x="43966" y="38011"/>
                </a:lnTo>
                <a:lnTo>
                  <a:pt x="43902" y="37903"/>
                </a:lnTo>
                <a:lnTo>
                  <a:pt x="43859" y="37774"/>
                </a:lnTo>
                <a:lnTo>
                  <a:pt x="43837" y="37667"/>
                </a:lnTo>
                <a:lnTo>
                  <a:pt x="43837" y="37538"/>
                </a:lnTo>
                <a:lnTo>
                  <a:pt x="43859" y="37430"/>
                </a:lnTo>
                <a:lnTo>
                  <a:pt x="43902" y="37301"/>
                </a:lnTo>
                <a:lnTo>
                  <a:pt x="43945" y="37194"/>
                </a:lnTo>
                <a:lnTo>
                  <a:pt x="44009" y="37108"/>
                </a:lnTo>
                <a:lnTo>
                  <a:pt x="44095" y="37022"/>
                </a:lnTo>
                <a:lnTo>
                  <a:pt x="44181" y="36936"/>
                </a:lnTo>
                <a:lnTo>
                  <a:pt x="44289" y="36872"/>
                </a:lnTo>
                <a:lnTo>
                  <a:pt x="44396" y="36829"/>
                </a:lnTo>
                <a:lnTo>
                  <a:pt x="44504" y="36786"/>
                </a:lnTo>
                <a:lnTo>
                  <a:pt x="44783" y="36786"/>
                </a:lnTo>
                <a:lnTo>
                  <a:pt x="54780" y="38204"/>
                </a:lnTo>
                <a:lnTo>
                  <a:pt x="54931" y="38204"/>
                </a:lnTo>
                <a:lnTo>
                  <a:pt x="55081" y="38183"/>
                </a:lnTo>
                <a:lnTo>
                  <a:pt x="55232" y="38140"/>
                </a:lnTo>
                <a:lnTo>
                  <a:pt x="55361" y="38075"/>
                </a:lnTo>
                <a:lnTo>
                  <a:pt x="55447" y="37989"/>
                </a:lnTo>
                <a:lnTo>
                  <a:pt x="55554" y="37882"/>
                </a:lnTo>
                <a:lnTo>
                  <a:pt x="55619" y="37753"/>
                </a:lnTo>
                <a:lnTo>
                  <a:pt x="55662" y="37645"/>
                </a:lnTo>
                <a:lnTo>
                  <a:pt x="55705" y="37495"/>
                </a:lnTo>
                <a:lnTo>
                  <a:pt x="55705" y="37366"/>
                </a:lnTo>
                <a:lnTo>
                  <a:pt x="55705" y="37237"/>
                </a:lnTo>
                <a:lnTo>
                  <a:pt x="55662" y="37108"/>
                </a:lnTo>
                <a:lnTo>
                  <a:pt x="55619" y="36979"/>
                </a:lnTo>
                <a:lnTo>
                  <a:pt x="55533" y="36850"/>
                </a:lnTo>
                <a:lnTo>
                  <a:pt x="55425" y="36743"/>
                </a:lnTo>
                <a:lnTo>
                  <a:pt x="55275" y="36657"/>
                </a:lnTo>
                <a:lnTo>
                  <a:pt x="46396" y="31841"/>
                </a:lnTo>
                <a:lnTo>
                  <a:pt x="46288" y="31776"/>
                </a:lnTo>
                <a:lnTo>
                  <a:pt x="46202" y="31690"/>
                </a:lnTo>
                <a:lnTo>
                  <a:pt x="46116" y="31583"/>
                </a:lnTo>
                <a:lnTo>
                  <a:pt x="46052" y="31475"/>
                </a:lnTo>
                <a:lnTo>
                  <a:pt x="46009" y="31368"/>
                </a:lnTo>
                <a:lnTo>
                  <a:pt x="45987" y="31260"/>
                </a:lnTo>
                <a:lnTo>
                  <a:pt x="45987" y="31131"/>
                </a:lnTo>
                <a:lnTo>
                  <a:pt x="45987" y="31024"/>
                </a:lnTo>
                <a:lnTo>
                  <a:pt x="46009" y="30895"/>
                </a:lnTo>
                <a:lnTo>
                  <a:pt x="46052" y="30787"/>
                </a:lnTo>
                <a:lnTo>
                  <a:pt x="46095" y="30680"/>
                </a:lnTo>
                <a:lnTo>
                  <a:pt x="46181" y="30594"/>
                </a:lnTo>
                <a:lnTo>
                  <a:pt x="46267" y="30508"/>
                </a:lnTo>
                <a:lnTo>
                  <a:pt x="46353" y="30443"/>
                </a:lnTo>
                <a:lnTo>
                  <a:pt x="46482" y="30379"/>
                </a:lnTo>
                <a:lnTo>
                  <a:pt x="46611" y="30336"/>
                </a:lnTo>
                <a:lnTo>
                  <a:pt x="56436" y="28035"/>
                </a:lnTo>
                <a:lnTo>
                  <a:pt x="56586" y="27971"/>
                </a:lnTo>
                <a:lnTo>
                  <a:pt x="56737" y="27906"/>
                </a:lnTo>
                <a:lnTo>
                  <a:pt x="56844" y="27820"/>
                </a:lnTo>
                <a:lnTo>
                  <a:pt x="56930" y="27713"/>
                </a:lnTo>
                <a:lnTo>
                  <a:pt x="56994" y="27584"/>
                </a:lnTo>
                <a:lnTo>
                  <a:pt x="57037" y="27455"/>
                </a:lnTo>
                <a:lnTo>
                  <a:pt x="57080" y="27326"/>
                </a:lnTo>
                <a:lnTo>
                  <a:pt x="57080" y="27197"/>
                </a:lnTo>
                <a:lnTo>
                  <a:pt x="57059" y="27047"/>
                </a:lnTo>
                <a:lnTo>
                  <a:pt x="57016" y="26918"/>
                </a:lnTo>
                <a:lnTo>
                  <a:pt x="56951" y="26810"/>
                </a:lnTo>
                <a:lnTo>
                  <a:pt x="56887" y="26681"/>
                </a:lnTo>
                <a:lnTo>
                  <a:pt x="56780" y="26595"/>
                </a:lnTo>
                <a:lnTo>
                  <a:pt x="56651" y="26509"/>
                </a:lnTo>
                <a:lnTo>
                  <a:pt x="56522" y="26445"/>
                </a:lnTo>
                <a:lnTo>
                  <a:pt x="56350" y="26423"/>
                </a:lnTo>
                <a:lnTo>
                  <a:pt x="46331" y="25133"/>
                </a:lnTo>
                <a:lnTo>
                  <a:pt x="46202" y="25112"/>
                </a:lnTo>
                <a:lnTo>
                  <a:pt x="46095" y="25069"/>
                </a:lnTo>
                <a:lnTo>
                  <a:pt x="45987" y="25004"/>
                </a:lnTo>
                <a:lnTo>
                  <a:pt x="45880" y="24918"/>
                </a:lnTo>
                <a:lnTo>
                  <a:pt x="45794" y="24832"/>
                </a:lnTo>
                <a:lnTo>
                  <a:pt x="45729" y="24725"/>
                </a:lnTo>
                <a:lnTo>
                  <a:pt x="45686" y="24639"/>
                </a:lnTo>
                <a:lnTo>
                  <a:pt x="45643" y="24510"/>
                </a:lnTo>
                <a:lnTo>
                  <a:pt x="45643" y="24402"/>
                </a:lnTo>
                <a:lnTo>
                  <a:pt x="45622" y="24273"/>
                </a:lnTo>
                <a:lnTo>
                  <a:pt x="45643" y="24166"/>
                </a:lnTo>
                <a:lnTo>
                  <a:pt x="45665" y="24058"/>
                </a:lnTo>
                <a:lnTo>
                  <a:pt x="45729" y="23951"/>
                </a:lnTo>
                <a:lnTo>
                  <a:pt x="45794" y="23843"/>
                </a:lnTo>
                <a:lnTo>
                  <a:pt x="45880" y="23736"/>
                </a:lnTo>
                <a:lnTo>
                  <a:pt x="45987" y="23650"/>
                </a:lnTo>
                <a:lnTo>
                  <a:pt x="54329" y="17952"/>
                </a:lnTo>
                <a:lnTo>
                  <a:pt x="54458" y="17845"/>
                </a:lnTo>
                <a:lnTo>
                  <a:pt x="54544" y="17737"/>
                </a:lnTo>
                <a:lnTo>
                  <a:pt x="54608" y="17608"/>
                </a:lnTo>
                <a:lnTo>
                  <a:pt x="54673" y="17479"/>
                </a:lnTo>
                <a:lnTo>
                  <a:pt x="54673" y="17350"/>
                </a:lnTo>
                <a:lnTo>
                  <a:pt x="54673" y="17200"/>
                </a:lnTo>
                <a:lnTo>
                  <a:pt x="54651" y="17071"/>
                </a:lnTo>
                <a:lnTo>
                  <a:pt x="54608" y="16942"/>
                </a:lnTo>
                <a:lnTo>
                  <a:pt x="54544" y="16813"/>
                </a:lnTo>
                <a:lnTo>
                  <a:pt x="54458" y="16706"/>
                </a:lnTo>
                <a:lnTo>
                  <a:pt x="54372" y="16620"/>
                </a:lnTo>
                <a:lnTo>
                  <a:pt x="54243" y="16555"/>
                </a:lnTo>
                <a:lnTo>
                  <a:pt x="54114" y="16491"/>
                </a:lnTo>
                <a:lnTo>
                  <a:pt x="53985" y="16469"/>
                </a:lnTo>
                <a:lnTo>
                  <a:pt x="53834" y="16448"/>
                </a:lnTo>
                <a:lnTo>
                  <a:pt x="53662" y="16469"/>
                </a:lnTo>
                <a:lnTo>
                  <a:pt x="43859" y="18898"/>
                </a:lnTo>
                <a:lnTo>
                  <a:pt x="43730" y="18920"/>
                </a:lnTo>
                <a:lnTo>
                  <a:pt x="43601" y="18920"/>
                </a:lnTo>
                <a:lnTo>
                  <a:pt x="43472" y="18898"/>
                </a:lnTo>
                <a:lnTo>
                  <a:pt x="43364" y="18877"/>
                </a:lnTo>
                <a:lnTo>
                  <a:pt x="43257" y="18812"/>
                </a:lnTo>
                <a:lnTo>
                  <a:pt x="43149" y="18748"/>
                </a:lnTo>
                <a:lnTo>
                  <a:pt x="43063" y="18662"/>
                </a:lnTo>
                <a:lnTo>
                  <a:pt x="42999" y="18576"/>
                </a:lnTo>
                <a:lnTo>
                  <a:pt x="42934" y="18468"/>
                </a:lnTo>
                <a:lnTo>
                  <a:pt x="42891" y="18361"/>
                </a:lnTo>
                <a:lnTo>
                  <a:pt x="42848" y="18253"/>
                </a:lnTo>
                <a:lnTo>
                  <a:pt x="42848" y="18124"/>
                </a:lnTo>
                <a:lnTo>
                  <a:pt x="42848" y="18017"/>
                </a:lnTo>
                <a:lnTo>
                  <a:pt x="42870" y="17888"/>
                </a:lnTo>
                <a:lnTo>
                  <a:pt x="42913" y="17780"/>
                </a:lnTo>
                <a:lnTo>
                  <a:pt x="42999" y="17651"/>
                </a:lnTo>
                <a:lnTo>
                  <a:pt x="48717" y="9331"/>
                </a:lnTo>
                <a:lnTo>
                  <a:pt x="48782" y="9181"/>
                </a:lnTo>
                <a:lnTo>
                  <a:pt x="48846" y="9030"/>
                </a:lnTo>
                <a:lnTo>
                  <a:pt x="48868" y="8901"/>
                </a:lnTo>
                <a:lnTo>
                  <a:pt x="48846" y="8751"/>
                </a:lnTo>
                <a:lnTo>
                  <a:pt x="48825" y="8622"/>
                </a:lnTo>
                <a:lnTo>
                  <a:pt x="48760" y="8493"/>
                </a:lnTo>
                <a:lnTo>
                  <a:pt x="48696" y="8385"/>
                </a:lnTo>
                <a:lnTo>
                  <a:pt x="48610" y="8278"/>
                </a:lnTo>
                <a:lnTo>
                  <a:pt x="48502" y="8192"/>
                </a:lnTo>
                <a:lnTo>
                  <a:pt x="48395" y="8127"/>
                </a:lnTo>
                <a:lnTo>
                  <a:pt x="48266" y="8063"/>
                </a:lnTo>
                <a:lnTo>
                  <a:pt x="48137" y="8041"/>
                </a:lnTo>
                <a:lnTo>
                  <a:pt x="47986" y="8041"/>
                </a:lnTo>
                <a:lnTo>
                  <a:pt x="47836" y="8063"/>
                </a:lnTo>
                <a:lnTo>
                  <a:pt x="47707" y="8106"/>
                </a:lnTo>
                <a:lnTo>
                  <a:pt x="47556" y="8192"/>
                </a:lnTo>
                <a:lnTo>
                  <a:pt x="39279" y="13997"/>
                </a:lnTo>
                <a:lnTo>
                  <a:pt x="39172" y="14061"/>
                </a:lnTo>
                <a:lnTo>
                  <a:pt x="39043" y="14104"/>
                </a:lnTo>
                <a:lnTo>
                  <a:pt x="38935" y="14126"/>
                </a:lnTo>
                <a:lnTo>
                  <a:pt x="38806" y="14147"/>
                </a:lnTo>
                <a:lnTo>
                  <a:pt x="38699" y="14126"/>
                </a:lnTo>
                <a:lnTo>
                  <a:pt x="38570" y="14104"/>
                </a:lnTo>
                <a:lnTo>
                  <a:pt x="38462" y="14061"/>
                </a:lnTo>
                <a:lnTo>
                  <a:pt x="38376" y="13997"/>
                </a:lnTo>
                <a:lnTo>
                  <a:pt x="38269" y="13932"/>
                </a:lnTo>
                <a:lnTo>
                  <a:pt x="38183" y="13846"/>
                </a:lnTo>
                <a:lnTo>
                  <a:pt x="38118" y="13739"/>
                </a:lnTo>
                <a:lnTo>
                  <a:pt x="38075" y="13631"/>
                </a:lnTo>
                <a:lnTo>
                  <a:pt x="38032" y="13524"/>
                </a:lnTo>
                <a:lnTo>
                  <a:pt x="38011" y="13395"/>
                </a:lnTo>
                <a:lnTo>
                  <a:pt x="38011" y="13266"/>
                </a:lnTo>
                <a:lnTo>
                  <a:pt x="38032" y="13137"/>
                </a:lnTo>
                <a:lnTo>
                  <a:pt x="40354" y="3312"/>
                </a:lnTo>
                <a:lnTo>
                  <a:pt x="40376" y="3140"/>
                </a:lnTo>
                <a:lnTo>
                  <a:pt x="40376" y="2989"/>
                </a:lnTo>
                <a:lnTo>
                  <a:pt x="40333" y="2860"/>
                </a:lnTo>
                <a:lnTo>
                  <a:pt x="40290" y="2731"/>
                </a:lnTo>
                <a:lnTo>
                  <a:pt x="40204" y="2602"/>
                </a:lnTo>
                <a:lnTo>
                  <a:pt x="40118" y="2516"/>
                </a:lnTo>
                <a:lnTo>
                  <a:pt x="40010" y="2430"/>
                </a:lnTo>
                <a:lnTo>
                  <a:pt x="39881" y="2366"/>
                </a:lnTo>
                <a:lnTo>
                  <a:pt x="39752" y="2323"/>
                </a:lnTo>
                <a:lnTo>
                  <a:pt x="39623" y="2301"/>
                </a:lnTo>
                <a:lnTo>
                  <a:pt x="39473" y="2301"/>
                </a:lnTo>
                <a:lnTo>
                  <a:pt x="39344" y="2323"/>
                </a:lnTo>
                <a:lnTo>
                  <a:pt x="39215" y="2366"/>
                </a:lnTo>
                <a:lnTo>
                  <a:pt x="39086" y="2430"/>
                </a:lnTo>
                <a:lnTo>
                  <a:pt x="38978" y="2538"/>
                </a:lnTo>
                <a:lnTo>
                  <a:pt x="38871" y="2667"/>
                </a:lnTo>
                <a:lnTo>
                  <a:pt x="32077" y="12836"/>
                </a:lnTo>
                <a:lnTo>
                  <a:pt x="30379" y="710"/>
                </a:lnTo>
                <a:lnTo>
                  <a:pt x="30357" y="560"/>
                </a:lnTo>
                <a:lnTo>
                  <a:pt x="30293" y="409"/>
                </a:lnTo>
                <a:lnTo>
                  <a:pt x="30207" y="280"/>
                </a:lnTo>
                <a:lnTo>
                  <a:pt x="30121" y="194"/>
                </a:lnTo>
                <a:lnTo>
                  <a:pt x="29992" y="108"/>
                </a:lnTo>
                <a:lnTo>
                  <a:pt x="29884" y="65"/>
                </a:lnTo>
                <a:lnTo>
                  <a:pt x="29734" y="22"/>
                </a:lnTo>
                <a:lnTo>
                  <a:pt x="29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344475" y="170900"/>
            <a:ext cx="737487" cy="737202"/>
          </a:xfrm>
          <a:custGeom>
            <a:avLst/>
            <a:gdLst/>
            <a:ahLst/>
            <a:cxnLst/>
            <a:rect l="l" t="t" r="r" b="b"/>
            <a:pathLst>
              <a:path w="57081" h="57059" extrusionOk="0">
                <a:moveTo>
                  <a:pt x="29476" y="1"/>
                </a:moveTo>
                <a:lnTo>
                  <a:pt x="29347" y="22"/>
                </a:lnTo>
                <a:lnTo>
                  <a:pt x="29218" y="87"/>
                </a:lnTo>
                <a:lnTo>
                  <a:pt x="29089" y="151"/>
                </a:lnTo>
                <a:lnTo>
                  <a:pt x="28981" y="237"/>
                </a:lnTo>
                <a:lnTo>
                  <a:pt x="28895" y="345"/>
                </a:lnTo>
                <a:lnTo>
                  <a:pt x="28831" y="495"/>
                </a:lnTo>
                <a:lnTo>
                  <a:pt x="28766" y="646"/>
                </a:lnTo>
                <a:lnTo>
                  <a:pt x="26101" y="12578"/>
                </a:lnTo>
                <a:lnTo>
                  <a:pt x="20167" y="1893"/>
                </a:lnTo>
                <a:lnTo>
                  <a:pt x="20059" y="1764"/>
                </a:lnTo>
                <a:lnTo>
                  <a:pt x="19952" y="1635"/>
                </a:lnTo>
                <a:lnTo>
                  <a:pt x="19844" y="1570"/>
                </a:lnTo>
                <a:lnTo>
                  <a:pt x="19715" y="1506"/>
                </a:lnTo>
                <a:lnTo>
                  <a:pt x="19586" y="1463"/>
                </a:lnTo>
                <a:lnTo>
                  <a:pt x="19436" y="1463"/>
                </a:lnTo>
                <a:lnTo>
                  <a:pt x="19307" y="1484"/>
                </a:lnTo>
                <a:lnTo>
                  <a:pt x="19178" y="1506"/>
                </a:lnTo>
                <a:lnTo>
                  <a:pt x="19049" y="1570"/>
                </a:lnTo>
                <a:lnTo>
                  <a:pt x="18941" y="1635"/>
                </a:lnTo>
                <a:lnTo>
                  <a:pt x="18834" y="1721"/>
                </a:lnTo>
                <a:lnTo>
                  <a:pt x="18748" y="1828"/>
                </a:lnTo>
                <a:lnTo>
                  <a:pt x="18683" y="1957"/>
                </a:lnTo>
                <a:lnTo>
                  <a:pt x="18640" y="2086"/>
                </a:lnTo>
                <a:lnTo>
                  <a:pt x="18619" y="2258"/>
                </a:lnTo>
                <a:lnTo>
                  <a:pt x="18619" y="2409"/>
                </a:lnTo>
                <a:lnTo>
                  <a:pt x="20145" y="12406"/>
                </a:lnTo>
                <a:lnTo>
                  <a:pt x="20145" y="12535"/>
                </a:lnTo>
                <a:lnTo>
                  <a:pt x="20124" y="12664"/>
                </a:lnTo>
                <a:lnTo>
                  <a:pt x="20102" y="12793"/>
                </a:lnTo>
                <a:lnTo>
                  <a:pt x="20059" y="12900"/>
                </a:lnTo>
                <a:lnTo>
                  <a:pt x="19995" y="12986"/>
                </a:lnTo>
                <a:lnTo>
                  <a:pt x="19909" y="13094"/>
                </a:lnTo>
                <a:lnTo>
                  <a:pt x="19823" y="13158"/>
                </a:lnTo>
                <a:lnTo>
                  <a:pt x="19737" y="13223"/>
                </a:lnTo>
                <a:lnTo>
                  <a:pt x="19629" y="13287"/>
                </a:lnTo>
                <a:lnTo>
                  <a:pt x="19522" y="13309"/>
                </a:lnTo>
                <a:lnTo>
                  <a:pt x="19393" y="13330"/>
                </a:lnTo>
                <a:lnTo>
                  <a:pt x="19285" y="13330"/>
                </a:lnTo>
                <a:lnTo>
                  <a:pt x="19156" y="13309"/>
                </a:lnTo>
                <a:lnTo>
                  <a:pt x="19049" y="13287"/>
                </a:lnTo>
                <a:lnTo>
                  <a:pt x="18920" y="13223"/>
                </a:lnTo>
                <a:lnTo>
                  <a:pt x="18812" y="13137"/>
                </a:lnTo>
                <a:lnTo>
                  <a:pt x="11051" y="6687"/>
                </a:lnTo>
                <a:lnTo>
                  <a:pt x="10922" y="6601"/>
                </a:lnTo>
                <a:lnTo>
                  <a:pt x="10772" y="6537"/>
                </a:lnTo>
                <a:lnTo>
                  <a:pt x="10643" y="6494"/>
                </a:lnTo>
                <a:lnTo>
                  <a:pt x="10492" y="6494"/>
                </a:lnTo>
                <a:lnTo>
                  <a:pt x="10363" y="6515"/>
                </a:lnTo>
                <a:lnTo>
                  <a:pt x="10234" y="6537"/>
                </a:lnTo>
                <a:lnTo>
                  <a:pt x="10105" y="6601"/>
                </a:lnTo>
                <a:lnTo>
                  <a:pt x="9998" y="6687"/>
                </a:lnTo>
                <a:lnTo>
                  <a:pt x="9890" y="6773"/>
                </a:lnTo>
                <a:lnTo>
                  <a:pt x="9804" y="6902"/>
                </a:lnTo>
                <a:lnTo>
                  <a:pt x="9761" y="7010"/>
                </a:lnTo>
                <a:lnTo>
                  <a:pt x="9718" y="7139"/>
                </a:lnTo>
                <a:lnTo>
                  <a:pt x="9697" y="7289"/>
                </a:lnTo>
                <a:lnTo>
                  <a:pt x="9697" y="7418"/>
                </a:lnTo>
                <a:lnTo>
                  <a:pt x="9740" y="7568"/>
                </a:lnTo>
                <a:lnTo>
                  <a:pt x="9804" y="7719"/>
                </a:lnTo>
                <a:lnTo>
                  <a:pt x="14814" y="16491"/>
                </a:lnTo>
                <a:lnTo>
                  <a:pt x="14878" y="16620"/>
                </a:lnTo>
                <a:lnTo>
                  <a:pt x="14921" y="16749"/>
                </a:lnTo>
                <a:lnTo>
                  <a:pt x="14921" y="16856"/>
                </a:lnTo>
                <a:lnTo>
                  <a:pt x="14921" y="16985"/>
                </a:lnTo>
                <a:lnTo>
                  <a:pt x="14900" y="17093"/>
                </a:lnTo>
                <a:lnTo>
                  <a:pt x="14857" y="17222"/>
                </a:lnTo>
                <a:lnTo>
                  <a:pt x="14814" y="17307"/>
                </a:lnTo>
                <a:lnTo>
                  <a:pt x="14749" y="17415"/>
                </a:lnTo>
                <a:lnTo>
                  <a:pt x="14663" y="17501"/>
                </a:lnTo>
                <a:lnTo>
                  <a:pt x="14577" y="17565"/>
                </a:lnTo>
                <a:lnTo>
                  <a:pt x="14470" y="17630"/>
                </a:lnTo>
                <a:lnTo>
                  <a:pt x="14362" y="17673"/>
                </a:lnTo>
                <a:lnTo>
                  <a:pt x="14233" y="17694"/>
                </a:lnTo>
                <a:lnTo>
                  <a:pt x="14126" y="17716"/>
                </a:lnTo>
                <a:lnTo>
                  <a:pt x="13997" y="17694"/>
                </a:lnTo>
                <a:lnTo>
                  <a:pt x="13868" y="17673"/>
                </a:lnTo>
                <a:lnTo>
                  <a:pt x="4279" y="14448"/>
                </a:lnTo>
                <a:lnTo>
                  <a:pt x="4129" y="14405"/>
                </a:lnTo>
                <a:lnTo>
                  <a:pt x="3978" y="14405"/>
                </a:lnTo>
                <a:lnTo>
                  <a:pt x="3828" y="14427"/>
                </a:lnTo>
                <a:lnTo>
                  <a:pt x="3699" y="14470"/>
                </a:lnTo>
                <a:lnTo>
                  <a:pt x="3570" y="14534"/>
                </a:lnTo>
                <a:lnTo>
                  <a:pt x="3462" y="14620"/>
                </a:lnTo>
                <a:lnTo>
                  <a:pt x="3376" y="14706"/>
                </a:lnTo>
                <a:lnTo>
                  <a:pt x="3290" y="14835"/>
                </a:lnTo>
                <a:lnTo>
                  <a:pt x="3247" y="14964"/>
                </a:lnTo>
                <a:lnTo>
                  <a:pt x="3204" y="15093"/>
                </a:lnTo>
                <a:lnTo>
                  <a:pt x="3204" y="15222"/>
                </a:lnTo>
                <a:lnTo>
                  <a:pt x="3204" y="15351"/>
                </a:lnTo>
                <a:lnTo>
                  <a:pt x="3226" y="15502"/>
                </a:lnTo>
                <a:lnTo>
                  <a:pt x="3290" y="15631"/>
                </a:lnTo>
                <a:lnTo>
                  <a:pt x="3376" y="15760"/>
                </a:lnTo>
                <a:lnTo>
                  <a:pt x="3505" y="15867"/>
                </a:lnTo>
                <a:lnTo>
                  <a:pt x="11352" y="22231"/>
                </a:lnTo>
                <a:lnTo>
                  <a:pt x="11438" y="22317"/>
                </a:lnTo>
                <a:lnTo>
                  <a:pt x="11524" y="22424"/>
                </a:lnTo>
                <a:lnTo>
                  <a:pt x="11589" y="22532"/>
                </a:lnTo>
                <a:lnTo>
                  <a:pt x="11610" y="22661"/>
                </a:lnTo>
                <a:lnTo>
                  <a:pt x="11632" y="22768"/>
                </a:lnTo>
                <a:lnTo>
                  <a:pt x="11653" y="22876"/>
                </a:lnTo>
                <a:lnTo>
                  <a:pt x="11632" y="23005"/>
                </a:lnTo>
                <a:lnTo>
                  <a:pt x="11610" y="23112"/>
                </a:lnTo>
                <a:lnTo>
                  <a:pt x="11567" y="23220"/>
                </a:lnTo>
                <a:lnTo>
                  <a:pt x="11503" y="23327"/>
                </a:lnTo>
                <a:lnTo>
                  <a:pt x="11417" y="23413"/>
                </a:lnTo>
                <a:lnTo>
                  <a:pt x="11331" y="23499"/>
                </a:lnTo>
                <a:lnTo>
                  <a:pt x="11245" y="23564"/>
                </a:lnTo>
                <a:lnTo>
                  <a:pt x="11137" y="23628"/>
                </a:lnTo>
                <a:lnTo>
                  <a:pt x="11008" y="23650"/>
                </a:lnTo>
                <a:lnTo>
                  <a:pt x="10879" y="23671"/>
                </a:lnTo>
                <a:lnTo>
                  <a:pt x="775" y="24123"/>
                </a:lnTo>
                <a:lnTo>
                  <a:pt x="624" y="24144"/>
                </a:lnTo>
                <a:lnTo>
                  <a:pt x="474" y="24209"/>
                </a:lnTo>
                <a:lnTo>
                  <a:pt x="345" y="24273"/>
                </a:lnTo>
                <a:lnTo>
                  <a:pt x="237" y="24359"/>
                </a:lnTo>
                <a:lnTo>
                  <a:pt x="151" y="24467"/>
                </a:lnTo>
                <a:lnTo>
                  <a:pt x="87" y="24574"/>
                </a:lnTo>
                <a:lnTo>
                  <a:pt x="22" y="24703"/>
                </a:lnTo>
                <a:lnTo>
                  <a:pt x="1" y="24832"/>
                </a:lnTo>
                <a:lnTo>
                  <a:pt x="1" y="24983"/>
                </a:lnTo>
                <a:lnTo>
                  <a:pt x="1" y="25112"/>
                </a:lnTo>
                <a:lnTo>
                  <a:pt x="44" y="25241"/>
                </a:lnTo>
                <a:lnTo>
                  <a:pt x="108" y="25370"/>
                </a:lnTo>
                <a:lnTo>
                  <a:pt x="173" y="25477"/>
                </a:lnTo>
                <a:lnTo>
                  <a:pt x="280" y="25585"/>
                </a:lnTo>
                <a:lnTo>
                  <a:pt x="409" y="25671"/>
                </a:lnTo>
                <a:lnTo>
                  <a:pt x="560" y="25735"/>
                </a:lnTo>
                <a:lnTo>
                  <a:pt x="10170" y="28831"/>
                </a:lnTo>
                <a:lnTo>
                  <a:pt x="10299" y="28895"/>
                </a:lnTo>
                <a:lnTo>
                  <a:pt x="10406" y="28960"/>
                </a:lnTo>
                <a:lnTo>
                  <a:pt x="10514" y="29046"/>
                </a:lnTo>
                <a:lnTo>
                  <a:pt x="10578" y="29132"/>
                </a:lnTo>
                <a:lnTo>
                  <a:pt x="10643" y="29239"/>
                </a:lnTo>
                <a:lnTo>
                  <a:pt x="10686" y="29347"/>
                </a:lnTo>
                <a:lnTo>
                  <a:pt x="10729" y="29454"/>
                </a:lnTo>
                <a:lnTo>
                  <a:pt x="10729" y="29562"/>
                </a:lnTo>
                <a:lnTo>
                  <a:pt x="10729" y="29691"/>
                </a:lnTo>
                <a:lnTo>
                  <a:pt x="10707" y="29798"/>
                </a:lnTo>
                <a:lnTo>
                  <a:pt x="10686" y="29906"/>
                </a:lnTo>
                <a:lnTo>
                  <a:pt x="10621" y="30013"/>
                </a:lnTo>
                <a:lnTo>
                  <a:pt x="10557" y="30121"/>
                </a:lnTo>
                <a:lnTo>
                  <a:pt x="10471" y="30207"/>
                </a:lnTo>
                <a:lnTo>
                  <a:pt x="10363" y="30293"/>
                </a:lnTo>
                <a:lnTo>
                  <a:pt x="10256" y="30357"/>
                </a:lnTo>
                <a:lnTo>
                  <a:pt x="1011" y="34421"/>
                </a:lnTo>
                <a:lnTo>
                  <a:pt x="861" y="34507"/>
                </a:lnTo>
                <a:lnTo>
                  <a:pt x="753" y="34593"/>
                </a:lnTo>
                <a:lnTo>
                  <a:pt x="646" y="34700"/>
                </a:lnTo>
                <a:lnTo>
                  <a:pt x="581" y="34829"/>
                </a:lnTo>
                <a:lnTo>
                  <a:pt x="538" y="34958"/>
                </a:lnTo>
                <a:lnTo>
                  <a:pt x="517" y="35087"/>
                </a:lnTo>
                <a:lnTo>
                  <a:pt x="517" y="35238"/>
                </a:lnTo>
                <a:lnTo>
                  <a:pt x="538" y="35367"/>
                </a:lnTo>
                <a:lnTo>
                  <a:pt x="581" y="35496"/>
                </a:lnTo>
                <a:lnTo>
                  <a:pt x="646" y="35625"/>
                </a:lnTo>
                <a:lnTo>
                  <a:pt x="732" y="35732"/>
                </a:lnTo>
                <a:lnTo>
                  <a:pt x="818" y="35818"/>
                </a:lnTo>
                <a:lnTo>
                  <a:pt x="947" y="35904"/>
                </a:lnTo>
                <a:lnTo>
                  <a:pt x="1076" y="35969"/>
                </a:lnTo>
                <a:lnTo>
                  <a:pt x="1226" y="35990"/>
                </a:lnTo>
                <a:lnTo>
                  <a:pt x="1398" y="35990"/>
                </a:lnTo>
                <a:lnTo>
                  <a:pt x="11481" y="35410"/>
                </a:lnTo>
                <a:lnTo>
                  <a:pt x="11610" y="35431"/>
                </a:lnTo>
                <a:lnTo>
                  <a:pt x="11739" y="35453"/>
                </a:lnTo>
                <a:lnTo>
                  <a:pt x="11847" y="35496"/>
                </a:lnTo>
                <a:lnTo>
                  <a:pt x="11954" y="35539"/>
                </a:lnTo>
                <a:lnTo>
                  <a:pt x="12062" y="35625"/>
                </a:lnTo>
                <a:lnTo>
                  <a:pt x="12126" y="35689"/>
                </a:lnTo>
                <a:lnTo>
                  <a:pt x="12212" y="35797"/>
                </a:lnTo>
                <a:lnTo>
                  <a:pt x="12255" y="35904"/>
                </a:lnTo>
                <a:lnTo>
                  <a:pt x="12298" y="36012"/>
                </a:lnTo>
                <a:lnTo>
                  <a:pt x="12320" y="36119"/>
                </a:lnTo>
                <a:lnTo>
                  <a:pt x="12341" y="36248"/>
                </a:lnTo>
                <a:lnTo>
                  <a:pt x="12320" y="36356"/>
                </a:lnTo>
                <a:lnTo>
                  <a:pt x="12298" y="36485"/>
                </a:lnTo>
                <a:lnTo>
                  <a:pt x="12255" y="36592"/>
                </a:lnTo>
                <a:lnTo>
                  <a:pt x="12191" y="36700"/>
                </a:lnTo>
                <a:lnTo>
                  <a:pt x="12083" y="36807"/>
                </a:lnTo>
                <a:lnTo>
                  <a:pt x="4946" y="43945"/>
                </a:lnTo>
                <a:lnTo>
                  <a:pt x="4838" y="44074"/>
                </a:lnTo>
                <a:lnTo>
                  <a:pt x="4752" y="44203"/>
                </a:lnTo>
                <a:lnTo>
                  <a:pt x="4709" y="44332"/>
                </a:lnTo>
                <a:lnTo>
                  <a:pt x="4688" y="44482"/>
                </a:lnTo>
                <a:lnTo>
                  <a:pt x="4709" y="44611"/>
                </a:lnTo>
                <a:lnTo>
                  <a:pt x="4731" y="44740"/>
                </a:lnTo>
                <a:lnTo>
                  <a:pt x="4774" y="44869"/>
                </a:lnTo>
                <a:lnTo>
                  <a:pt x="4838" y="44998"/>
                </a:lnTo>
                <a:lnTo>
                  <a:pt x="4924" y="45106"/>
                </a:lnTo>
                <a:lnTo>
                  <a:pt x="5032" y="45192"/>
                </a:lnTo>
                <a:lnTo>
                  <a:pt x="5161" y="45256"/>
                </a:lnTo>
                <a:lnTo>
                  <a:pt x="5268" y="45321"/>
                </a:lnTo>
                <a:lnTo>
                  <a:pt x="5419" y="45342"/>
                </a:lnTo>
                <a:lnTo>
                  <a:pt x="5569" y="45342"/>
                </a:lnTo>
                <a:lnTo>
                  <a:pt x="5720" y="45321"/>
                </a:lnTo>
                <a:lnTo>
                  <a:pt x="5870" y="45278"/>
                </a:lnTo>
                <a:lnTo>
                  <a:pt x="15050" y="41085"/>
                </a:lnTo>
                <a:lnTo>
                  <a:pt x="15179" y="41042"/>
                </a:lnTo>
                <a:lnTo>
                  <a:pt x="15308" y="41021"/>
                </a:lnTo>
                <a:lnTo>
                  <a:pt x="15566" y="41021"/>
                </a:lnTo>
                <a:lnTo>
                  <a:pt x="15674" y="41064"/>
                </a:lnTo>
                <a:lnTo>
                  <a:pt x="15781" y="41107"/>
                </a:lnTo>
                <a:lnTo>
                  <a:pt x="15867" y="41171"/>
                </a:lnTo>
                <a:lnTo>
                  <a:pt x="15975" y="41257"/>
                </a:lnTo>
                <a:lnTo>
                  <a:pt x="16039" y="41343"/>
                </a:lnTo>
                <a:lnTo>
                  <a:pt x="16104" y="41429"/>
                </a:lnTo>
                <a:lnTo>
                  <a:pt x="16168" y="41537"/>
                </a:lnTo>
                <a:lnTo>
                  <a:pt x="16190" y="41666"/>
                </a:lnTo>
                <a:lnTo>
                  <a:pt x="16211" y="41773"/>
                </a:lnTo>
                <a:lnTo>
                  <a:pt x="16211" y="41902"/>
                </a:lnTo>
                <a:lnTo>
                  <a:pt x="16190" y="42031"/>
                </a:lnTo>
                <a:lnTo>
                  <a:pt x="16147" y="42160"/>
                </a:lnTo>
                <a:lnTo>
                  <a:pt x="12040" y="51383"/>
                </a:lnTo>
                <a:lnTo>
                  <a:pt x="11997" y="51555"/>
                </a:lnTo>
                <a:lnTo>
                  <a:pt x="11976" y="51706"/>
                </a:lnTo>
                <a:lnTo>
                  <a:pt x="11976" y="51835"/>
                </a:lnTo>
                <a:lnTo>
                  <a:pt x="12019" y="51985"/>
                </a:lnTo>
                <a:lnTo>
                  <a:pt x="12062" y="52114"/>
                </a:lnTo>
                <a:lnTo>
                  <a:pt x="12148" y="52222"/>
                </a:lnTo>
                <a:lnTo>
                  <a:pt x="12234" y="52329"/>
                </a:lnTo>
                <a:lnTo>
                  <a:pt x="12341" y="52415"/>
                </a:lnTo>
                <a:lnTo>
                  <a:pt x="12449" y="52480"/>
                </a:lnTo>
                <a:lnTo>
                  <a:pt x="12578" y="52523"/>
                </a:lnTo>
                <a:lnTo>
                  <a:pt x="12728" y="52544"/>
                </a:lnTo>
                <a:lnTo>
                  <a:pt x="12857" y="52544"/>
                </a:lnTo>
                <a:lnTo>
                  <a:pt x="12986" y="52523"/>
                </a:lnTo>
                <a:lnTo>
                  <a:pt x="13137" y="52480"/>
                </a:lnTo>
                <a:lnTo>
                  <a:pt x="13266" y="52415"/>
                </a:lnTo>
                <a:lnTo>
                  <a:pt x="13395" y="52308"/>
                </a:lnTo>
                <a:lnTo>
                  <a:pt x="20446" y="45084"/>
                </a:lnTo>
                <a:lnTo>
                  <a:pt x="20554" y="44998"/>
                </a:lnTo>
                <a:lnTo>
                  <a:pt x="20661" y="44912"/>
                </a:lnTo>
                <a:lnTo>
                  <a:pt x="20769" y="44869"/>
                </a:lnTo>
                <a:lnTo>
                  <a:pt x="20898" y="44848"/>
                </a:lnTo>
                <a:lnTo>
                  <a:pt x="21005" y="44826"/>
                </a:lnTo>
                <a:lnTo>
                  <a:pt x="21134" y="44848"/>
                </a:lnTo>
                <a:lnTo>
                  <a:pt x="21242" y="44869"/>
                </a:lnTo>
                <a:lnTo>
                  <a:pt x="21349" y="44891"/>
                </a:lnTo>
                <a:lnTo>
                  <a:pt x="21457" y="44955"/>
                </a:lnTo>
                <a:lnTo>
                  <a:pt x="21564" y="45020"/>
                </a:lnTo>
                <a:lnTo>
                  <a:pt x="21650" y="45106"/>
                </a:lnTo>
                <a:lnTo>
                  <a:pt x="21715" y="45192"/>
                </a:lnTo>
                <a:lnTo>
                  <a:pt x="21779" y="45299"/>
                </a:lnTo>
                <a:lnTo>
                  <a:pt x="21822" y="45428"/>
                </a:lnTo>
                <a:lnTo>
                  <a:pt x="21844" y="45557"/>
                </a:lnTo>
                <a:lnTo>
                  <a:pt x="21844" y="45686"/>
                </a:lnTo>
                <a:lnTo>
                  <a:pt x="21371" y="55769"/>
                </a:lnTo>
                <a:lnTo>
                  <a:pt x="21371" y="55941"/>
                </a:lnTo>
                <a:lnTo>
                  <a:pt x="21414" y="56092"/>
                </a:lnTo>
                <a:lnTo>
                  <a:pt x="21457" y="56221"/>
                </a:lnTo>
                <a:lnTo>
                  <a:pt x="21543" y="56328"/>
                </a:lnTo>
                <a:lnTo>
                  <a:pt x="21650" y="56436"/>
                </a:lnTo>
                <a:lnTo>
                  <a:pt x="21758" y="56522"/>
                </a:lnTo>
                <a:lnTo>
                  <a:pt x="21865" y="56565"/>
                </a:lnTo>
                <a:lnTo>
                  <a:pt x="21994" y="56608"/>
                </a:lnTo>
                <a:lnTo>
                  <a:pt x="22145" y="56629"/>
                </a:lnTo>
                <a:lnTo>
                  <a:pt x="22274" y="56629"/>
                </a:lnTo>
                <a:lnTo>
                  <a:pt x="22403" y="56608"/>
                </a:lnTo>
                <a:lnTo>
                  <a:pt x="22532" y="56565"/>
                </a:lnTo>
                <a:lnTo>
                  <a:pt x="22661" y="56500"/>
                </a:lnTo>
                <a:lnTo>
                  <a:pt x="22768" y="56393"/>
                </a:lnTo>
                <a:lnTo>
                  <a:pt x="22876" y="56285"/>
                </a:lnTo>
                <a:lnTo>
                  <a:pt x="22940" y="56135"/>
                </a:lnTo>
                <a:lnTo>
                  <a:pt x="26918" y="46847"/>
                </a:lnTo>
                <a:lnTo>
                  <a:pt x="26982" y="46740"/>
                </a:lnTo>
                <a:lnTo>
                  <a:pt x="27068" y="46632"/>
                </a:lnTo>
                <a:lnTo>
                  <a:pt x="27154" y="46546"/>
                </a:lnTo>
                <a:lnTo>
                  <a:pt x="27240" y="46482"/>
                </a:lnTo>
                <a:lnTo>
                  <a:pt x="27348" y="46417"/>
                </a:lnTo>
                <a:lnTo>
                  <a:pt x="27477" y="46374"/>
                </a:lnTo>
                <a:lnTo>
                  <a:pt x="27584" y="46353"/>
                </a:lnTo>
                <a:lnTo>
                  <a:pt x="27691" y="46353"/>
                </a:lnTo>
                <a:lnTo>
                  <a:pt x="27820" y="46374"/>
                </a:lnTo>
                <a:lnTo>
                  <a:pt x="27928" y="46396"/>
                </a:lnTo>
                <a:lnTo>
                  <a:pt x="28035" y="46439"/>
                </a:lnTo>
                <a:lnTo>
                  <a:pt x="28143" y="46503"/>
                </a:lnTo>
                <a:lnTo>
                  <a:pt x="28229" y="46589"/>
                </a:lnTo>
                <a:lnTo>
                  <a:pt x="28315" y="46675"/>
                </a:lnTo>
                <a:lnTo>
                  <a:pt x="28379" y="46783"/>
                </a:lnTo>
                <a:lnTo>
                  <a:pt x="28444" y="46912"/>
                </a:lnTo>
                <a:lnTo>
                  <a:pt x="31647" y="56500"/>
                </a:lnTo>
                <a:lnTo>
                  <a:pt x="31712" y="56651"/>
                </a:lnTo>
                <a:lnTo>
                  <a:pt x="31798" y="56780"/>
                </a:lnTo>
                <a:lnTo>
                  <a:pt x="31884" y="56866"/>
                </a:lnTo>
                <a:lnTo>
                  <a:pt x="32013" y="56952"/>
                </a:lnTo>
                <a:lnTo>
                  <a:pt x="32142" y="57016"/>
                </a:lnTo>
                <a:lnTo>
                  <a:pt x="32271" y="57038"/>
                </a:lnTo>
                <a:lnTo>
                  <a:pt x="32400" y="57059"/>
                </a:lnTo>
                <a:lnTo>
                  <a:pt x="32529" y="57038"/>
                </a:lnTo>
                <a:lnTo>
                  <a:pt x="32679" y="57016"/>
                </a:lnTo>
                <a:lnTo>
                  <a:pt x="32787" y="56973"/>
                </a:lnTo>
                <a:lnTo>
                  <a:pt x="32916" y="56887"/>
                </a:lnTo>
                <a:lnTo>
                  <a:pt x="33023" y="56801"/>
                </a:lnTo>
                <a:lnTo>
                  <a:pt x="33109" y="56694"/>
                </a:lnTo>
                <a:lnTo>
                  <a:pt x="33174" y="56565"/>
                </a:lnTo>
                <a:lnTo>
                  <a:pt x="33217" y="56436"/>
                </a:lnTo>
                <a:lnTo>
                  <a:pt x="33238" y="56264"/>
                </a:lnTo>
                <a:lnTo>
                  <a:pt x="33604" y="46159"/>
                </a:lnTo>
                <a:lnTo>
                  <a:pt x="33604" y="46030"/>
                </a:lnTo>
                <a:lnTo>
                  <a:pt x="33647" y="45901"/>
                </a:lnTo>
                <a:lnTo>
                  <a:pt x="33690" y="45794"/>
                </a:lnTo>
                <a:lnTo>
                  <a:pt x="33754" y="45686"/>
                </a:lnTo>
                <a:lnTo>
                  <a:pt x="33840" y="45600"/>
                </a:lnTo>
                <a:lnTo>
                  <a:pt x="33926" y="45536"/>
                </a:lnTo>
                <a:lnTo>
                  <a:pt x="34034" y="45471"/>
                </a:lnTo>
                <a:lnTo>
                  <a:pt x="34141" y="45428"/>
                </a:lnTo>
                <a:lnTo>
                  <a:pt x="34249" y="45407"/>
                </a:lnTo>
                <a:lnTo>
                  <a:pt x="34378" y="45385"/>
                </a:lnTo>
                <a:lnTo>
                  <a:pt x="34485" y="45385"/>
                </a:lnTo>
                <a:lnTo>
                  <a:pt x="34614" y="45407"/>
                </a:lnTo>
                <a:lnTo>
                  <a:pt x="34722" y="45450"/>
                </a:lnTo>
                <a:lnTo>
                  <a:pt x="34829" y="45493"/>
                </a:lnTo>
                <a:lnTo>
                  <a:pt x="34937" y="45579"/>
                </a:lnTo>
                <a:lnTo>
                  <a:pt x="35023" y="45686"/>
                </a:lnTo>
                <a:lnTo>
                  <a:pt x="41472" y="53447"/>
                </a:lnTo>
                <a:lnTo>
                  <a:pt x="41601" y="53576"/>
                </a:lnTo>
                <a:lnTo>
                  <a:pt x="41709" y="53662"/>
                </a:lnTo>
                <a:lnTo>
                  <a:pt x="41859" y="53727"/>
                </a:lnTo>
                <a:lnTo>
                  <a:pt x="41988" y="53748"/>
                </a:lnTo>
                <a:lnTo>
                  <a:pt x="42268" y="53748"/>
                </a:lnTo>
                <a:lnTo>
                  <a:pt x="42397" y="53705"/>
                </a:lnTo>
                <a:lnTo>
                  <a:pt x="42504" y="53641"/>
                </a:lnTo>
                <a:lnTo>
                  <a:pt x="42633" y="53576"/>
                </a:lnTo>
                <a:lnTo>
                  <a:pt x="42719" y="53469"/>
                </a:lnTo>
                <a:lnTo>
                  <a:pt x="42805" y="53361"/>
                </a:lnTo>
                <a:lnTo>
                  <a:pt x="42870" y="53254"/>
                </a:lnTo>
                <a:lnTo>
                  <a:pt x="42913" y="53125"/>
                </a:lnTo>
                <a:lnTo>
                  <a:pt x="42934" y="52974"/>
                </a:lnTo>
                <a:lnTo>
                  <a:pt x="42934" y="52824"/>
                </a:lnTo>
                <a:lnTo>
                  <a:pt x="42891" y="52652"/>
                </a:lnTo>
                <a:lnTo>
                  <a:pt x="39559" y="43128"/>
                </a:lnTo>
                <a:lnTo>
                  <a:pt x="39537" y="42999"/>
                </a:lnTo>
                <a:lnTo>
                  <a:pt x="39516" y="42870"/>
                </a:lnTo>
                <a:lnTo>
                  <a:pt x="39537" y="42741"/>
                </a:lnTo>
                <a:lnTo>
                  <a:pt x="39559" y="42612"/>
                </a:lnTo>
                <a:lnTo>
                  <a:pt x="39602" y="42504"/>
                </a:lnTo>
                <a:lnTo>
                  <a:pt x="39666" y="42397"/>
                </a:lnTo>
                <a:lnTo>
                  <a:pt x="39731" y="42311"/>
                </a:lnTo>
                <a:lnTo>
                  <a:pt x="39817" y="42225"/>
                </a:lnTo>
                <a:lnTo>
                  <a:pt x="39903" y="42160"/>
                </a:lnTo>
                <a:lnTo>
                  <a:pt x="40010" y="42117"/>
                </a:lnTo>
                <a:lnTo>
                  <a:pt x="40118" y="42074"/>
                </a:lnTo>
                <a:lnTo>
                  <a:pt x="40247" y="42053"/>
                </a:lnTo>
                <a:lnTo>
                  <a:pt x="40354" y="42031"/>
                </a:lnTo>
                <a:lnTo>
                  <a:pt x="40483" y="42053"/>
                </a:lnTo>
                <a:lnTo>
                  <a:pt x="40612" y="42096"/>
                </a:lnTo>
                <a:lnTo>
                  <a:pt x="40741" y="42139"/>
                </a:lnTo>
                <a:lnTo>
                  <a:pt x="49556" y="47062"/>
                </a:lnTo>
                <a:lnTo>
                  <a:pt x="49706" y="47127"/>
                </a:lnTo>
                <a:lnTo>
                  <a:pt x="49857" y="47170"/>
                </a:lnTo>
                <a:lnTo>
                  <a:pt x="50136" y="47170"/>
                </a:lnTo>
                <a:lnTo>
                  <a:pt x="50265" y="47127"/>
                </a:lnTo>
                <a:lnTo>
                  <a:pt x="50394" y="47062"/>
                </a:lnTo>
                <a:lnTo>
                  <a:pt x="50502" y="46976"/>
                </a:lnTo>
                <a:lnTo>
                  <a:pt x="50588" y="46869"/>
                </a:lnTo>
                <a:lnTo>
                  <a:pt x="50674" y="46761"/>
                </a:lnTo>
                <a:lnTo>
                  <a:pt x="50717" y="46632"/>
                </a:lnTo>
                <a:lnTo>
                  <a:pt x="50760" y="46503"/>
                </a:lnTo>
                <a:lnTo>
                  <a:pt x="50781" y="46374"/>
                </a:lnTo>
                <a:lnTo>
                  <a:pt x="50781" y="46224"/>
                </a:lnTo>
                <a:lnTo>
                  <a:pt x="50738" y="46095"/>
                </a:lnTo>
                <a:lnTo>
                  <a:pt x="50674" y="45944"/>
                </a:lnTo>
                <a:lnTo>
                  <a:pt x="50588" y="45815"/>
                </a:lnTo>
                <a:lnTo>
                  <a:pt x="44031" y="38118"/>
                </a:lnTo>
                <a:lnTo>
                  <a:pt x="43966" y="38011"/>
                </a:lnTo>
                <a:lnTo>
                  <a:pt x="43902" y="37903"/>
                </a:lnTo>
                <a:lnTo>
                  <a:pt x="43859" y="37774"/>
                </a:lnTo>
                <a:lnTo>
                  <a:pt x="43837" y="37667"/>
                </a:lnTo>
                <a:lnTo>
                  <a:pt x="43837" y="37538"/>
                </a:lnTo>
                <a:lnTo>
                  <a:pt x="43859" y="37430"/>
                </a:lnTo>
                <a:lnTo>
                  <a:pt x="43902" y="37301"/>
                </a:lnTo>
                <a:lnTo>
                  <a:pt x="43945" y="37194"/>
                </a:lnTo>
                <a:lnTo>
                  <a:pt x="44009" y="37108"/>
                </a:lnTo>
                <a:lnTo>
                  <a:pt x="44095" y="37022"/>
                </a:lnTo>
                <a:lnTo>
                  <a:pt x="44181" y="36936"/>
                </a:lnTo>
                <a:lnTo>
                  <a:pt x="44289" y="36872"/>
                </a:lnTo>
                <a:lnTo>
                  <a:pt x="44396" y="36829"/>
                </a:lnTo>
                <a:lnTo>
                  <a:pt x="44504" y="36786"/>
                </a:lnTo>
                <a:lnTo>
                  <a:pt x="44783" y="36786"/>
                </a:lnTo>
                <a:lnTo>
                  <a:pt x="54780" y="38204"/>
                </a:lnTo>
                <a:lnTo>
                  <a:pt x="54931" y="38204"/>
                </a:lnTo>
                <a:lnTo>
                  <a:pt x="55081" y="38183"/>
                </a:lnTo>
                <a:lnTo>
                  <a:pt x="55232" y="38140"/>
                </a:lnTo>
                <a:lnTo>
                  <a:pt x="55361" y="38075"/>
                </a:lnTo>
                <a:lnTo>
                  <a:pt x="55447" y="37989"/>
                </a:lnTo>
                <a:lnTo>
                  <a:pt x="55554" y="37882"/>
                </a:lnTo>
                <a:lnTo>
                  <a:pt x="55619" y="37753"/>
                </a:lnTo>
                <a:lnTo>
                  <a:pt x="55662" y="37645"/>
                </a:lnTo>
                <a:lnTo>
                  <a:pt x="55705" y="37495"/>
                </a:lnTo>
                <a:lnTo>
                  <a:pt x="55705" y="37366"/>
                </a:lnTo>
                <a:lnTo>
                  <a:pt x="55705" y="37237"/>
                </a:lnTo>
                <a:lnTo>
                  <a:pt x="55662" y="37108"/>
                </a:lnTo>
                <a:lnTo>
                  <a:pt x="55619" y="36979"/>
                </a:lnTo>
                <a:lnTo>
                  <a:pt x="55533" y="36850"/>
                </a:lnTo>
                <a:lnTo>
                  <a:pt x="55425" y="36743"/>
                </a:lnTo>
                <a:lnTo>
                  <a:pt x="55275" y="36657"/>
                </a:lnTo>
                <a:lnTo>
                  <a:pt x="46396" y="31841"/>
                </a:lnTo>
                <a:lnTo>
                  <a:pt x="46288" y="31776"/>
                </a:lnTo>
                <a:lnTo>
                  <a:pt x="46202" y="31690"/>
                </a:lnTo>
                <a:lnTo>
                  <a:pt x="46116" y="31583"/>
                </a:lnTo>
                <a:lnTo>
                  <a:pt x="46052" y="31475"/>
                </a:lnTo>
                <a:lnTo>
                  <a:pt x="46009" y="31368"/>
                </a:lnTo>
                <a:lnTo>
                  <a:pt x="45987" y="31260"/>
                </a:lnTo>
                <a:lnTo>
                  <a:pt x="45987" y="31131"/>
                </a:lnTo>
                <a:lnTo>
                  <a:pt x="45987" y="31024"/>
                </a:lnTo>
                <a:lnTo>
                  <a:pt x="46009" y="30895"/>
                </a:lnTo>
                <a:lnTo>
                  <a:pt x="46052" y="30787"/>
                </a:lnTo>
                <a:lnTo>
                  <a:pt x="46095" y="30680"/>
                </a:lnTo>
                <a:lnTo>
                  <a:pt x="46181" y="30594"/>
                </a:lnTo>
                <a:lnTo>
                  <a:pt x="46267" y="30508"/>
                </a:lnTo>
                <a:lnTo>
                  <a:pt x="46353" y="30443"/>
                </a:lnTo>
                <a:lnTo>
                  <a:pt x="46482" y="30379"/>
                </a:lnTo>
                <a:lnTo>
                  <a:pt x="46611" y="30336"/>
                </a:lnTo>
                <a:lnTo>
                  <a:pt x="56436" y="28035"/>
                </a:lnTo>
                <a:lnTo>
                  <a:pt x="56586" y="27971"/>
                </a:lnTo>
                <a:lnTo>
                  <a:pt x="56737" y="27906"/>
                </a:lnTo>
                <a:lnTo>
                  <a:pt x="56844" y="27820"/>
                </a:lnTo>
                <a:lnTo>
                  <a:pt x="56930" y="27713"/>
                </a:lnTo>
                <a:lnTo>
                  <a:pt x="56994" y="27584"/>
                </a:lnTo>
                <a:lnTo>
                  <a:pt x="57037" y="27455"/>
                </a:lnTo>
                <a:lnTo>
                  <a:pt x="57080" y="27326"/>
                </a:lnTo>
                <a:lnTo>
                  <a:pt x="57080" y="27197"/>
                </a:lnTo>
                <a:lnTo>
                  <a:pt x="57059" y="27047"/>
                </a:lnTo>
                <a:lnTo>
                  <a:pt x="57016" y="26918"/>
                </a:lnTo>
                <a:lnTo>
                  <a:pt x="56951" y="26810"/>
                </a:lnTo>
                <a:lnTo>
                  <a:pt x="56887" y="26681"/>
                </a:lnTo>
                <a:lnTo>
                  <a:pt x="56780" y="26595"/>
                </a:lnTo>
                <a:lnTo>
                  <a:pt x="56651" y="26509"/>
                </a:lnTo>
                <a:lnTo>
                  <a:pt x="56522" y="26445"/>
                </a:lnTo>
                <a:lnTo>
                  <a:pt x="56350" y="26423"/>
                </a:lnTo>
                <a:lnTo>
                  <a:pt x="46331" y="25133"/>
                </a:lnTo>
                <a:lnTo>
                  <a:pt x="46202" y="25112"/>
                </a:lnTo>
                <a:lnTo>
                  <a:pt x="46095" y="25069"/>
                </a:lnTo>
                <a:lnTo>
                  <a:pt x="45987" y="25004"/>
                </a:lnTo>
                <a:lnTo>
                  <a:pt x="45880" y="24918"/>
                </a:lnTo>
                <a:lnTo>
                  <a:pt x="45794" y="24832"/>
                </a:lnTo>
                <a:lnTo>
                  <a:pt x="45729" y="24725"/>
                </a:lnTo>
                <a:lnTo>
                  <a:pt x="45686" y="24639"/>
                </a:lnTo>
                <a:lnTo>
                  <a:pt x="45643" y="24510"/>
                </a:lnTo>
                <a:lnTo>
                  <a:pt x="45643" y="24402"/>
                </a:lnTo>
                <a:lnTo>
                  <a:pt x="45622" y="24273"/>
                </a:lnTo>
                <a:lnTo>
                  <a:pt x="45643" y="24166"/>
                </a:lnTo>
                <a:lnTo>
                  <a:pt x="45665" y="24058"/>
                </a:lnTo>
                <a:lnTo>
                  <a:pt x="45729" y="23951"/>
                </a:lnTo>
                <a:lnTo>
                  <a:pt x="45794" y="23843"/>
                </a:lnTo>
                <a:lnTo>
                  <a:pt x="45880" y="23736"/>
                </a:lnTo>
                <a:lnTo>
                  <a:pt x="45987" y="23650"/>
                </a:lnTo>
                <a:lnTo>
                  <a:pt x="54329" y="17952"/>
                </a:lnTo>
                <a:lnTo>
                  <a:pt x="54458" y="17845"/>
                </a:lnTo>
                <a:lnTo>
                  <a:pt x="54544" y="17737"/>
                </a:lnTo>
                <a:lnTo>
                  <a:pt x="54608" y="17608"/>
                </a:lnTo>
                <a:lnTo>
                  <a:pt x="54673" y="17479"/>
                </a:lnTo>
                <a:lnTo>
                  <a:pt x="54673" y="17350"/>
                </a:lnTo>
                <a:lnTo>
                  <a:pt x="54673" y="17200"/>
                </a:lnTo>
                <a:lnTo>
                  <a:pt x="54651" y="17071"/>
                </a:lnTo>
                <a:lnTo>
                  <a:pt x="54608" y="16942"/>
                </a:lnTo>
                <a:lnTo>
                  <a:pt x="54544" y="16813"/>
                </a:lnTo>
                <a:lnTo>
                  <a:pt x="54458" y="16706"/>
                </a:lnTo>
                <a:lnTo>
                  <a:pt x="54372" y="16620"/>
                </a:lnTo>
                <a:lnTo>
                  <a:pt x="54243" y="16555"/>
                </a:lnTo>
                <a:lnTo>
                  <a:pt x="54114" y="16491"/>
                </a:lnTo>
                <a:lnTo>
                  <a:pt x="53985" y="16469"/>
                </a:lnTo>
                <a:lnTo>
                  <a:pt x="53834" y="16448"/>
                </a:lnTo>
                <a:lnTo>
                  <a:pt x="53662" y="16469"/>
                </a:lnTo>
                <a:lnTo>
                  <a:pt x="43859" y="18898"/>
                </a:lnTo>
                <a:lnTo>
                  <a:pt x="43730" y="18920"/>
                </a:lnTo>
                <a:lnTo>
                  <a:pt x="43601" y="18920"/>
                </a:lnTo>
                <a:lnTo>
                  <a:pt x="43472" y="18898"/>
                </a:lnTo>
                <a:lnTo>
                  <a:pt x="43364" y="18877"/>
                </a:lnTo>
                <a:lnTo>
                  <a:pt x="43257" y="18812"/>
                </a:lnTo>
                <a:lnTo>
                  <a:pt x="43149" y="18748"/>
                </a:lnTo>
                <a:lnTo>
                  <a:pt x="43063" y="18662"/>
                </a:lnTo>
                <a:lnTo>
                  <a:pt x="42999" y="18576"/>
                </a:lnTo>
                <a:lnTo>
                  <a:pt x="42934" y="18468"/>
                </a:lnTo>
                <a:lnTo>
                  <a:pt x="42891" y="18361"/>
                </a:lnTo>
                <a:lnTo>
                  <a:pt x="42848" y="18253"/>
                </a:lnTo>
                <a:lnTo>
                  <a:pt x="42848" y="18124"/>
                </a:lnTo>
                <a:lnTo>
                  <a:pt x="42848" y="18017"/>
                </a:lnTo>
                <a:lnTo>
                  <a:pt x="42870" y="17888"/>
                </a:lnTo>
                <a:lnTo>
                  <a:pt x="42913" y="17780"/>
                </a:lnTo>
                <a:lnTo>
                  <a:pt x="42999" y="17651"/>
                </a:lnTo>
                <a:lnTo>
                  <a:pt x="48717" y="9331"/>
                </a:lnTo>
                <a:lnTo>
                  <a:pt x="48782" y="9181"/>
                </a:lnTo>
                <a:lnTo>
                  <a:pt x="48846" y="9030"/>
                </a:lnTo>
                <a:lnTo>
                  <a:pt x="48868" y="8901"/>
                </a:lnTo>
                <a:lnTo>
                  <a:pt x="48846" y="8751"/>
                </a:lnTo>
                <a:lnTo>
                  <a:pt x="48825" y="8622"/>
                </a:lnTo>
                <a:lnTo>
                  <a:pt x="48760" y="8493"/>
                </a:lnTo>
                <a:lnTo>
                  <a:pt x="48696" y="8385"/>
                </a:lnTo>
                <a:lnTo>
                  <a:pt x="48610" y="8278"/>
                </a:lnTo>
                <a:lnTo>
                  <a:pt x="48502" y="8192"/>
                </a:lnTo>
                <a:lnTo>
                  <a:pt x="48395" y="8127"/>
                </a:lnTo>
                <a:lnTo>
                  <a:pt x="48266" y="8063"/>
                </a:lnTo>
                <a:lnTo>
                  <a:pt x="48137" y="8041"/>
                </a:lnTo>
                <a:lnTo>
                  <a:pt x="47986" y="8041"/>
                </a:lnTo>
                <a:lnTo>
                  <a:pt x="47836" y="8063"/>
                </a:lnTo>
                <a:lnTo>
                  <a:pt x="47707" y="8106"/>
                </a:lnTo>
                <a:lnTo>
                  <a:pt x="47556" y="8192"/>
                </a:lnTo>
                <a:lnTo>
                  <a:pt x="39279" y="13997"/>
                </a:lnTo>
                <a:lnTo>
                  <a:pt x="39172" y="14061"/>
                </a:lnTo>
                <a:lnTo>
                  <a:pt x="39043" y="14104"/>
                </a:lnTo>
                <a:lnTo>
                  <a:pt x="38935" y="14126"/>
                </a:lnTo>
                <a:lnTo>
                  <a:pt x="38806" y="14147"/>
                </a:lnTo>
                <a:lnTo>
                  <a:pt x="38699" y="14126"/>
                </a:lnTo>
                <a:lnTo>
                  <a:pt x="38570" y="14104"/>
                </a:lnTo>
                <a:lnTo>
                  <a:pt x="38462" y="14061"/>
                </a:lnTo>
                <a:lnTo>
                  <a:pt x="38376" y="13997"/>
                </a:lnTo>
                <a:lnTo>
                  <a:pt x="38269" y="13932"/>
                </a:lnTo>
                <a:lnTo>
                  <a:pt x="38183" y="13846"/>
                </a:lnTo>
                <a:lnTo>
                  <a:pt x="38118" y="13739"/>
                </a:lnTo>
                <a:lnTo>
                  <a:pt x="38075" y="13631"/>
                </a:lnTo>
                <a:lnTo>
                  <a:pt x="38032" y="13524"/>
                </a:lnTo>
                <a:lnTo>
                  <a:pt x="38011" y="13395"/>
                </a:lnTo>
                <a:lnTo>
                  <a:pt x="38011" y="13266"/>
                </a:lnTo>
                <a:lnTo>
                  <a:pt x="38032" y="13137"/>
                </a:lnTo>
                <a:lnTo>
                  <a:pt x="40354" y="3312"/>
                </a:lnTo>
                <a:lnTo>
                  <a:pt x="40376" y="3140"/>
                </a:lnTo>
                <a:lnTo>
                  <a:pt x="40376" y="2989"/>
                </a:lnTo>
                <a:lnTo>
                  <a:pt x="40333" y="2860"/>
                </a:lnTo>
                <a:lnTo>
                  <a:pt x="40290" y="2731"/>
                </a:lnTo>
                <a:lnTo>
                  <a:pt x="40204" y="2602"/>
                </a:lnTo>
                <a:lnTo>
                  <a:pt x="40118" y="2516"/>
                </a:lnTo>
                <a:lnTo>
                  <a:pt x="40010" y="2430"/>
                </a:lnTo>
                <a:lnTo>
                  <a:pt x="39881" y="2366"/>
                </a:lnTo>
                <a:lnTo>
                  <a:pt x="39752" y="2323"/>
                </a:lnTo>
                <a:lnTo>
                  <a:pt x="39623" y="2301"/>
                </a:lnTo>
                <a:lnTo>
                  <a:pt x="39473" y="2301"/>
                </a:lnTo>
                <a:lnTo>
                  <a:pt x="39344" y="2323"/>
                </a:lnTo>
                <a:lnTo>
                  <a:pt x="39215" y="2366"/>
                </a:lnTo>
                <a:lnTo>
                  <a:pt x="39086" y="2430"/>
                </a:lnTo>
                <a:lnTo>
                  <a:pt x="38978" y="2538"/>
                </a:lnTo>
                <a:lnTo>
                  <a:pt x="38871" y="2667"/>
                </a:lnTo>
                <a:lnTo>
                  <a:pt x="32077" y="12836"/>
                </a:lnTo>
                <a:lnTo>
                  <a:pt x="30379" y="710"/>
                </a:lnTo>
                <a:lnTo>
                  <a:pt x="30357" y="560"/>
                </a:lnTo>
                <a:lnTo>
                  <a:pt x="30293" y="409"/>
                </a:lnTo>
                <a:lnTo>
                  <a:pt x="30207" y="280"/>
                </a:lnTo>
                <a:lnTo>
                  <a:pt x="30121" y="194"/>
                </a:lnTo>
                <a:lnTo>
                  <a:pt x="29992" y="108"/>
                </a:lnTo>
                <a:lnTo>
                  <a:pt x="29884" y="65"/>
                </a:lnTo>
                <a:lnTo>
                  <a:pt x="29734" y="22"/>
                </a:lnTo>
                <a:lnTo>
                  <a:pt x="29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8574754" y="-1082350"/>
            <a:ext cx="9643674" cy="3232175"/>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9076074" y="2999546"/>
            <a:ext cx="9643674" cy="3232175"/>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70"/>
        <p:cNvGrpSpPr/>
        <p:nvPr/>
      </p:nvGrpSpPr>
      <p:grpSpPr>
        <a:xfrm>
          <a:off x="0" y="0"/>
          <a:ext cx="0" cy="0"/>
          <a:chOff x="0" y="0"/>
          <a:chExt cx="0" cy="0"/>
        </a:xfrm>
      </p:grpSpPr>
      <p:sp>
        <p:nvSpPr>
          <p:cNvPr id="171" name="Google Shape;171;p23"/>
          <p:cNvSpPr/>
          <p:nvPr/>
        </p:nvSpPr>
        <p:spPr>
          <a:xfrm>
            <a:off x="306750" y="4230825"/>
            <a:ext cx="737487" cy="737202"/>
          </a:xfrm>
          <a:custGeom>
            <a:avLst/>
            <a:gdLst/>
            <a:ahLst/>
            <a:cxnLst/>
            <a:rect l="l" t="t" r="r" b="b"/>
            <a:pathLst>
              <a:path w="57081" h="57059" extrusionOk="0">
                <a:moveTo>
                  <a:pt x="29476" y="1"/>
                </a:moveTo>
                <a:lnTo>
                  <a:pt x="29347" y="22"/>
                </a:lnTo>
                <a:lnTo>
                  <a:pt x="29218" y="87"/>
                </a:lnTo>
                <a:lnTo>
                  <a:pt x="29089" y="151"/>
                </a:lnTo>
                <a:lnTo>
                  <a:pt x="28981" y="237"/>
                </a:lnTo>
                <a:lnTo>
                  <a:pt x="28895" y="345"/>
                </a:lnTo>
                <a:lnTo>
                  <a:pt x="28831" y="495"/>
                </a:lnTo>
                <a:lnTo>
                  <a:pt x="28766" y="646"/>
                </a:lnTo>
                <a:lnTo>
                  <a:pt x="26101" y="12578"/>
                </a:lnTo>
                <a:lnTo>
                  <a:pt x="20167" y="1893"/>
                </a:lnTo>
                <a:lnTo>
                  <a:pt x="20059" y="1764"/>
                </a:lnTo>
                <a:lnTo>
                  <a:pt x="19952" y="1635"/>
                </a:lnTo>
                <a:lnTo>
                  <a:pt x="19844" y="1570"/>
                </a:lnTo>
                <a:lnTo>
                  <a:pt x="19715" y="1506"/>
                </a:lnTo>
                <a:lnTo>
                  <a:pt x="19586" y="1463"/>
                </a:lnTo>
                <a:lnTo>
                  <a:pt x="19436" y="1463"/>
                </a:lnTo>
                <a:lnTo>
                  <a:pt x="19307" y="1484"/>
                </a:lnTo>
                <a:lnTo>
                  <a:pt x="19178" y="1506"/>
                </a:lnTo>
                <a:lnTo>
                  <a:pt x="19049" y="1570"/>
                </a:lnTo>
                <a:lnTo>
                  <a:pt x="18941" y="1635"/>
                </a:lnTo>
                <a:lnTo>
                  <a:pt x="18834" y="1721"/>
                </a:lnTo>
                <a:lnTo>
                  <a:pt x="18748" y="1828"/>
                </a:lnTo>
                <a:lnTo>
                  <a:pt x="18683" y="1957"/>
                </a:lnTo>
                <a:lnTo>
                  <a:pt x="18640" y="2086"/>
                </a:lnTo>
                <a:lnTo>
                  <a:pt x="18619" y="2258"/>
                </a:lnTo>
                <a:lnTo>
                  <a:pt x="18619" y="2409"/>
                </a:lnTo>
                <a:lnTo>
                  <a:pt x="20145" y="12406"/>
                </a:lnTo>
                <a:lnTo>
                  <a:pt x="20145" y="12535"/>
                </a:lnTo>
                <a:lnTo>
                  <a:pt x="20124" y="12664"/>
                </a:lnTo>
                <a:lnTo>
                  <a:pt x="20102" y="12793"/>
                </a:lnTo>
                <a:lnTo>
                  <a:pt x="20059" y="12900"/>
                </a:lnTo>
                <a:lnTo>
                  <a:pt x="19995" y="12986"/>
                </a:lnTo>
                <a:lnTo>
                  <a:pt x="19909" y="13094"/>
                </a:lnTo>
                <a:lnTo>
                  <a:pt x="19823" y="13158"/>
                </a:lnTo>
                <a:lnTo>
                  <a:pt x="19737" y="13223"/>
                </a:lnTo>
                <a:lnTo>
                  <a:pt x="19629" y="13287"/>
                </a:lnTo>
                <a:lnTo>
                  <a:pt x="19522" y="13309"/>
                </a:lnTo>
                <a:lnTo>
                  <a:pt x="19393" y="13330"/>
                </a:lnTo>
                <a:lnTo>
                  <a:pt x="19285" y="13330"/>
                </a:lnTo>
                <a:lnTo>
                  <a:pt x="19156" y="13309"/>
                </a:lnTo>
                <a:lnTo>
                  <a:pt x="19049" y="13287"/>
                </a:lnTo>
                <a:lnTo>
                  <a:pt x="18920" y="13223"/>
                </a:lnTo>
                <a:lnTo>
                  <a:pt x="18812" y="13137"/>
                </a:lnTo>
                <a:lnTo>
                  <a:pt x="11051" y="6687"/>
                </a:lnTo>
                <a:lnTo>
                  <a:pt x="10922" y="6601"/>
                </a:lnTo>
                <a:lnTo>
                  <a:pt x="10772" y="6537"/>
                </a:lnTo>
                <a:lnTo>
                  <a:pt x="10643" y="6494"/>
                </a:lnTo>
                <a:lnTo>
                  <a:pt x="10492" y="6494"/>
                </a:lnTo>
                <a:lnTo>
                  <a:pt x="10363" y="6515"/>
                </a:lnTo>
                <a:lnTo>
                  <a:pt x="10234" y="6537"/>
                </a:lnTo>
                <a:lnTo>
                  <a:pt x="10105" y="6601"/>
                </a:lnTo>
                <a:lnTo>
                  <a:pt x="9998" y="6687"/>
                </a:lnTo>
                <a:lnTo>
                  <a:pt x="9890" y="6773"/>
                </a:lnTo>
                <a:lnTo>
                  <a:pt x="9804" y="6902"/>
                </a:lnTo>
                <a:lnTo>
                  <a:pt x="9761" y="7010"/>
                </a:lnTo>
                <a:lnTo>
                  <a:pt x="9718" y="7139"/>
                </a:lnTo>
                <a:lnTo>
                  <a:pt x="9697" y="7289"/>
                </a:lnTo>
                <a:lnTo>
                  <a:pt x="9697" y="7418"/>
                </a:lnTo>
                <a:lnTo>
                  <a:pt x="9740" y="7568"/>
                </a:lnTo>
                <a:lnTo>
                  <a:pt x="9804" y="7719"/>
                </a:lnTo>
                <a:lnTo>
                  <a:pt x="14814" y="16491"/>
                </a:lnTo>
                <a:lnTo>
                  <a:pt x="14878" y="16620"/>
                </a:lnTo>
                <a:lnTo>
                  <a:pt x="14921" y="16749"/>
                </a:lnTo>
                <a:lnTo>
                  <a:pt x="14921" y="16856"/>
                </a:lnTo>
                <a:lnTo>
                  <a:pt x="14921" y="16985"/>
                </a:lnTo>
                <a:lnTo>
                  <a:pt x="14900" y="17093"/>
                </a:lnTo>
                <a:lnTo>
                  <a:pt x="14857" y="17222"/>
                </a:lnTo>
                <a:lnTo>
                  <a:pt x="14814" y="17307"/>
                </a:lnTo>
                <a:lnTo>
                  <a:pt x="14749" y="17415"/>
                </a:lnTo>
                <a:lnTo>
                  <a:pt x="14663" y="17501"/>
                </a:lnTo>
                <a:lnTo>
                  <a:pt x="14577" y="17565"/>
                </a:lnTo>
                <a:lnTo>
                  <a:pt x="14470" y="17630"/>
                </a:lnTo>
                <a:lnTo>
                  <a:pt x="14362" y="17673"/>
                </a:lnTo>
                <a:lnTo>
                  <a:pt x="14233" y="17694"/>
                </a:lnTo>
                <a:lnTo>
                  <a:pt x="14126" y="17716"/>
                </a:lnTo>
                <a:lnTo>
                  <a:pt x="13997" y="17694"/>
                </a:lnTo>
                <a:lnTo>
                  <a:pt x="13868" y="17673"/>
                </a:lnTo>
                <a:lnTo>
                  <a:pt x="4279" y="14448"/>
                </a:lnTo>
                <a:lnTo>
                  <a:pt x="4129" y="14405"/>
                </a:lnTo>
                <a:lnTo>
                  <a:pt x="3978" y="14405"/>
                </a:lnTo>
                <a:lnTo>
                  <a:pt x="3828" y="14427"/>
                </a:lnTo>
                <a:lnTo>
                  <a:pt x="3699" y="14470"/>
                </a:lnTo>
                <a:lnTo>
                  <a:pt x="3570" y="14534"/>
                </a:lnTo>
                <a:lnTo>
                  <a:pt x="3462" y="14620"/>
                </a:lnTo>
                <a:lnTo>
                  <a:pt x="3376" y="14706"/>
                </a:lnTo>
                <a:lnTo>
                  <a:pt x="3290" y="14835"/>
                </a:lnTo>
                <a:lnTo>
                  <a:pt x="3247" y="14964"/>
                </a:lnTo>
                <a:lnTo>
                  <a:pt x="3204" y="15093"/>
                </a:lnTo>
                <a:lnTo>
                  <a:pt x="3204" y="15222"/>
                </a:lnTo>
                <a:lnTo>
                  <a:pt x="3204" y="15351"/>
                </a:lnTo>
                <a:lnTo>
                  <a:pt x="3226" y="15502"/>
                </a:lnTo>
                <a:lnTo>
                  <a:pt x="3290" y="15631"/>
                </a:lnTo>
                <a:lnTo>
                  <a:pt x="3376" y="15760"/>
                </a:lnTo>
                <a:lnTo>
                  <a:pt x="3505" y="15867"/>
                </a:lnTo>
                <a:lnTo>
                  <a:pt x="11352" y="22231"/>
                </a:lnTo>
                <a:lnTo>
                  <a:pt x="11438" y="22317"/>
                </a:lnTo>
                <a:lnTo>
                  <a:pt x="11524" y="22424"/>
                </a:lnTo>
                <a:lnTo>
                  <a:pt x="11589" y="22532"/>
                </a:lnTo>
                <a:lnTo>
                  <a:pt x="11610" y="22661"/>
                </a:lnTo>
                <a:lnTo>
                  <a:pt x="11632" y="22768"/>
                </a:lnTo>
                <a:lnTo>
                  <a:pt x="11653" y="22876"/>
                </a:lnTo>
                <a:lnTo>
                  <a:pt x="11632" y="23005"/>
                </a:lnTo>
                <a:lnTo>
                  <a:pt x="11610" y="23112"/>
                </a:lnTo>
                <a:lnTo>
                  <a:pt x="11567" y="23220"/>
                </a:lnTo>
                <a:lnTo>
                  <a:pt x="11503" y="23327"/>
                </a:lnTo>
                <a:lnTo>
                  <a:pt x="11417" y="23413"/>
                </a:lnTo>
                <a:lnTo>
                  <a:pt x="11331" y="23499"/>
                </a:lnTo>
                <a:lnTo>
                  <a:pt x="11245" y="23564"/>
                </a:lnTo>
                <a:lnTo>
                  <a:pt x="11137" y="23628"/>
                </a:lnTo>
                <a:lnTo>
                  <a:pt x="11008" y="23650"/>
                </a:lnTo>
                <a:lnTo>
                  <a:pt x="10879" y="23671"/>
                </a:lnTo>
                <a:lnTo>
                  <a:pt x="775" y="24123"/>
                </a:lnTo>
                <a:lnTo>
                  <a:pt x="624" y="24144"/>
                </a:lnTo>
                <a:lnTo>
                  <a:pt x="474" y="24209"/>
                </a:lnTo>
                <a:lnTo>
                  <a:pt x="345" y="24273"/>
                </a:lnTo>
                <a:lnTo>
                  <a:pt x="237" y="24359"/>
                </a:lnTo>
                <a:lnTo>
                  <a:pt x="151" y="24467"/>
                </a:lnTo>
                <a:lnTo>
                  <a:pt x="87" y="24574"/>
                </a:lnTo>
                <a:lnTo>
                  <a:pt x="22" y="24703"/>
                </a:lnTo>
                <a:lnTo>
                  <a:pt x="1" y="24832"/>
                </a:lnTo>
                <a:lnTo>
                  <a:pt x="1" y="24983"/>
                </a:lnTo>
                <a:lnTo>
                  <a:pt x="1" y="25112"/>
                </a:lnTo>
                <a:lnTo>
                  <a:pt x="44" y="25241"/>
                </a:lnTo>
                <a:lnTo>
                  <a:pt x="108" y="25370"/>
                </a:lnTo>
                <a:lnTo>
                  <a:pt x="173" y="25477"/>
                </a:lnTo>
                <a:lnTo>
                  <a:pt x="280" y="25585"/>
                </a:lnTo>
                <a:lnTo>
                  <a:pt x="409" y="25671"/>
                </a:lnTo>
                <a:lnTo>
                  <a:pt x="560" y="25735"/>
                </a:lnTo>
                <a:lnTo>
                  <a:pt x="10170" y="28831"/>
                </a:lnTo>
                <a:lnTo>
                  <a:pt x="10299" y="28895"/>
                </a:lnTo>
                <a:lnTo>
                  <a:pt x="10406" y="28960"/>
                </a:lnTo>
                <a:lnTo>
                  <a:pt x="10514" y="29046"/>
                </a:lnTo>
                <a:lnTo>
                  <a:pt x="10578" y="29132"/>
                </a:lnTo>
                <a:lnTo>
                  <a:pt x="10643" y="29239"/>
                </a:lnTo>
                <a:lnTo>
                  <a:pt x="10686" y="29347"/>
                </a:lnTo>
                <a:lnTo>
                  <a:pt x="10729" y="29454"/>
                </a:lnTo>
                <a:lnTo>
                  <a:pt x="10729" y="29562"/>
                </a:lnTo>
                <a:lnTo>
                  <a:pt x="10729" y="29691"/>
                </a:lnTo>
                <a:lnTo>
                  <a:pt x="10707" y="29798"/>
                </a:lnTo>
                <a:lnTo>
                  <a:pt x="10686" y="29906"/>
                </a:lnTo>
                <a:lnTo>
                  <a:pt x="10621" y="30013"/>
                </a:lnTo>
                <a:lnTo>
                  <a:pt x="10557" y="30121"/>
                </a:lnTo>
                <a:lnTo>
                  <a:pt x="10471" y="30207"/>
                </a:lnTo>
                <a:lnTo>
                  <a:pt x="10363" y="30293"/>
                </a:lnTo>
                <a:lnTo>
                  <a:pt x="10256" y="30357"/>
                </a:lnTo>
                <a:lnTo>
                  <a:pt x="1011" y="34421"/>
                </a:lnTo>
                <a:lnTo>
                  <a:pt x="861" y="34507"/>
                </a:lnTo>
                <a:lnTo>
                  <a:pt x="753" y="34593"/>
                </a:lnTo>
                <a:lnTo>
                  <a:pt x="646" y="34700"/>
                </a:lnTo>
                <a:lnTo>
                  <a:pt x="581" y="34829"/>
                </a:lnTo>
                <a:lnTo>
                  <a:pt x="538" y="34958"/>
                </a:lnTo>
                <a:lnTo>
                  <a:pt x="517" y="35087"/>
                </a:lnTo>
                <a:lnTo>
                  <a:pt x="517" y="35238"/>
                </a:lnTo>
                <a:lnTo>
                  <a:pt x="538" y="35367"/>
                </a:lnTo>
                <a:lnTo>
                  <a:pt x="581" y="35496"/>
                </a:lnTo>
                <a:lnTo>
                  <a:pt x="646" y="35625"/>
                </a:lnTo>
                <a:lnTo>
                  <a:pt x="732" y="35732"/>
                </a:lnTo>
                <a:lnTo>
                  <a:pt x="818" y="35818"/>
                </a:lnTo>
                <a:lnTo>
                  <a:pt x="947" y="35904"/>
                </a:lnTo>
                <a:lnTo>
                  <a:pt x="1076" y="35969"/>
                </a:lnTo>
                <a:lnTo>
                  <a:pt x="1226" y="35990"/>
                </a:lnTo>
                <a:lnTo>
                  <a:pt x="1398" y="35990"/>
                </a:lnTo>
                <a:lnTo>
                  <a:pt x="11481" y="35410"/>
                </a:lnTo>
                <a:lnTo>
                  <a:pt x="11610" y="35431"/>
                </a:lnTo>
                <a:lnTo>
                  <a:pt x="11739" y="35453"/>
                </a:lnTo>
                <a:lnTo>
                  <a:pt x="11847" y="35496"/>
                </a:lnTo>
                <a:lnTo>
                  <a:pt x="11954" y="35539"/>
                </a:lnTo>
                <a:lnTo>
                  <a:pt x="12062" y="35625"/>
                </a:lnTo>
                <a:lnTo>
                  <a:pt x="12126" y="35689"/>
                </a:lnTo>
                <a:lnTo>
                  <a:pt x="12212" y="35797"/>
                </a:lnTo>
                <a:lnTo>
                  <a:pt x="12255" y="35904"/>
                </a:lnTo>
                <a:lnTo>
                  <a:pt x="12298" y="36012"/>
                </a:lnTo>
                <a:lnTo>
                  <a:pt x="12320" y="36119"/>
                </a:lnTo>
                <a:lnTo>
                  <a:pt x="12341" y="36248"/>
                </a:lnTo>
                <a:lnTo>
                  <a:pt x="12320" y="36356"/>
                </a:lnTo>
                <a:lnTo>
                  <a:pt x="12298" y="36485"/>
                </a:lnTo>
                <a:lnTo>
                  <a:pt x="12255" y="36592"/>
                </a:lnTo>
                <a:lnTo>
                  <a:pt x="12191" y="36700"/>
                </a:lnTo>
                <a:lnTo>
                  <a:pt x="12083" y="36807"/>
                </a:lnTo>
                <a:lnTo>
                  <a:pt x="4946" y="43945"/>
                </a:lnTo>
                <a:lnTo>
                  <a:pt x="4838" y="44074"/>
                </a:lnTo>
                <a:lnTo>
                  <a:pt x="4752" y="44203"/>
                </a:lnTo>
                <a:lnTo>
                  <a:pt x="4709" y="44332"/>
                </a:lnTo>
                <a:lnTo>
                  <a:pt x="4688" y="44482"/>
                </a:lnTo>
                <a:lnTo>
                  <a:pt x="4709" y="44611"/>
                </a:lnTo>
                <a:lnTo>
                  <a:pt x="4731" y="44740"/>
                </a:lnTo>
                <a:lnTo>
                  <a:pt x="4774" y="44869"/>
                </a:lnTo>
                <a:lnTo>
                  <a:pt x="4838" y="44998"/>
                </a:lnTo>
                <a:lnTo>
                  <a:pt x="4924" y="45106"/>
                </a:lnTo>
                <a:lnTo>
                  <a:pt x="5032" y="45192"/>
                </a:lnTo>
                <a:lnTo>
                  <a:pt x="5161" y="45256"/>
                </a:lnTo>
                <a:lnTo>
                  <a:pt x="5268" y="45321"/>
                </a:lnTo>
                <a:lnTo>
                  <a:pt x="5419" y="45342"/>
                </a:lnTo>
                <a:lnTo>
                  <a:pt x="5569" y="45342"/>
                </a:lnTo>
                <a:lnTo>
                  <a:pt x="5720" y="45321"/>
                </a:lnTo>
                <a:lnTo>
                  <a:pt x="5870" y="45278"/>
                </a:lnTo>
                <a:lnTo>
                  <a:pt x="15050" y="41085"/>
                </a:lnTo>
                <a:lnTo>
                  <a:pt x="15179" y="41042"/>
                </a:lnTo>
                <a:lnTo>
                  <a:pt x="15308" y="41021"/>
                </a:lnTo>
                <a:lnTo>
                  <a:pt x="15566" y="41021"/>
                </a:lnTo>
                <a:lnTo>
                  <a:pt x="15674" y="41064"/>
                </a:lnTo>
                <a:lnTo>
                  <a:pt x="15781" y="41107"/>
                </a:lnTo>
                <a:lnTo>
                  <a:pt x="15867" y="41171"/>
                </a:lnTo>
                <a:lnTo>
                  <a:pt x="15975" y="41257"/>
                </a:lnTo>
                <a:lnTo>
                  <a:pt x="16039" y="41343"/>
                </a:lnTo>
                <a:lnTo>
                  <a:pt x="16104" y="41429"/>
                </a:lnTo>
                <a:lnTo>
                  <a:pt x="16168" y="41537"/>
                </a:lnTo>
                <a:lnTo>
                  <a:pt x="16190" y="41666"/>
                </a:lnTo>
                <a:lnTo>
                  <a:pt x="16211" y="41773"/>
                </a:lnTo>
                <a:lnTo>
                  <a:pt x="16211" y="41902"/>
                </a:lnTo>
                <a:lnTo>
                  <a:pt x="16190" y="42031"/>
                </a:lnTo>
                <a:lnTo>
                  <a:pt x="16147" y="42160"/>
                </a:lnTo>
                <a:lnTo>
                  <a:pt x="12040" y="51383"/>
                </a:lnTo>
                <a:lnTo>
                  <a:pt x="11997" y="51555"/>
                </a:lnTo>
                <a:lnTo>
                  <a:pt x="11976" y="51706"/>
                </a:lnTo>
                <a:lnTo>
                  <a:pt x="11976" y="51835"/>
                </a:lnTo>
                <a:lnTo>
                  <a:pt x="12019" y="51985"/>
                </a:lnTo>
                <a:lnTo>
                  <a:pt x="12062" y="52114"/>
                </a:lnTo>
                <a:lnTo>
                  <a:pt x="12148" y="52222"/>
                </a:lnTo>
                <a:lnTo>
                  <a:pt x="12234" y="52329"/>
                </a:lnTo>
                <a:lnTo>
                  <a:pt x="12341" y="52415"/>
                </a:lnTo>
                <a:lnTo>
                  <a:pt x="12449" y="52480"/>
                </a:lnTo>
                <a:lnTo>
                  <a:pt x="12578" y="52523"/>
                </a:lnTo>
                <a:lnTo>
                  <a:pt x="12728" y="52544"/>
                </a:lnTo>
                <a:lnTo>
                  <a:pt x="12857" y="52544"/>
                </a:lnTo>
                <a:lnTo>
                  <a:pt x="12986" y="52523"/>
                </a:lnTo>
                <a:lnTo>
                  <a:pt x="13137" y="52480"/>
                </a:lnTo>
                <a:lnTo>
                  <a:pt x="13266" y="52415"/>
                </a:lnTo>
                <a:lnTo>
                  <a:pt x="13395" y="52308"/>
                </a:lnTo>
                <a:lnTo>
                  <a:pt x="20446" y="45084"/>
                </a:lnTo>
                <a:lnTo>
                  <a:pt x="20554" y="44998"/>
                </a:lnTo>
                <a:lnTo>
                  <a:pt x="20661" y="44912"/>
                </a:lnTo>
                <a:lnTo>
                  <a:pt x="20769" y="44869"/>
                </a:lnTo>
                <a:lnTo>
                  <a:pt x="20898" y="44848"/>
                </a:lnTo>
                <a:lnTo>
                  <a:pt x="21005" y="44826"/>
                </a:lnTo>
                <a:lnTo>
                  <a:pt x="21134" y="44848"/>
                </a:lnTo>
                <a:lnTo>
                  <a:pt x="21242" y="44869"/>
                </a:lnTo>
                <a:lnTo>
                  <a:pt x="21349" y="44891"/>
                </a:lnTo>
                <a:lnTo>
                  <a:pt x="21457" y="44955"/>
                </a:lnTo>
                <a:lnTo>
                  <a:pt x="21564" y="45020"/>
                </a:lnTo>
                <a:lnTo>
                  <a:pt x="21650" y="45106"/>
                </a:lnTo>
                <a:lnTo>
                  <a:pt x="21715" y="45192"/>
                </a:lnTo>
                <a:lnTo>
                  <a:pt x="21779" y="45299"/>
                </a:lnTo>
                <a:lnTo>
                  <a:pt x="21822" y="45428"/>
                </a:lnTo>
                <a:lnTo>
                  <a:pt x="21844" y="45557"/>
                </a:lnTo>
                <a:lnTo>
                  <a:pt x="21844" y="45686"/>
                </a:lnTo>
                <a:lnTo>
                  <a:pt x="21371" y="55769"/>
                </a:lnTo>
                <a:lnTo>
                  <a:pt x="21371" y="55941"/>
                </a:lnTo>
                <a:lnTo>
                  <a:pt x="21414" y="56092"/>
                </a:lnTo>
                <a:lnTo>
                  <a:pt x="21457" y="56221"/>
                </a:lnTo>
                <a:lnTo>
                  <a:pt x="21543" y="56328"/>
                </a:lnTo>
                <a:lnTo>
                  <a:pt x="21650" y="56436"/>
                </a:lnTo>
                <a:lnTo>
                  <a:pt x="21758" y="56522"/>
                </a:lnTo>
                <a:lnTo>
                  <a:pt x="21865" y="56565"/>
                </a:lnTo>
                <a:lnTo>
                  <a:pt x="21994" y="56608"/>
                </a:lnTo>
                <a:lnTo>
                  <a:pt x="22145" y="56629"/>
                </a:lnTo>
                <a:lnTo>
                  <a:pt x="22274" y="56629"/>
                </a:lnTo>
                <a:lnTo>
                  <a:pt x="22403" y="56608"/>
                </a:lnTo>
                <a:lnTo>
                  <a:pt x="22532" y="56565"/>
                </a:lnTo>
                <a:lnTo>
                  <a:pt x="22661" y="56500"/>
                </a:lnTo>
                <a:lnTo>
                  <a:pt x="22768" y="56393"/>
                </a:lnTo>
                <a:lnTo>
                  <a:pt x="22876" y="56285"/>
                </a:lnTo>
                <a:lnTo>
                  <a:pt x="22940" y="56135"/>
                </a:lnTo>
                <a:lnTo>
                  <a:pt x="26918" y="46847"/>
                </a:lnTo>
                <a:lnTo>
                  <a:pt x="26982" y="46740"/>
                </a:lnTo>
                <a:lnTo>
                  <a:pt x="27068" y="46632"/>
                </a:lnTo>
                <a:lnTo>
                  <a:pt x="27154" y="46546"/>
                </a:lnTo>
                <a:lnTo>
                  <a:pt x="27240" y="46482"/>
                </a:lnTo>
                <a:lnTo>
                  <a:pt x="27348" y="46417"/>
                </a:lnTo>
                <a:lnTo>
                  <a:pt x="27477" y="46374"/>
                </a:lnTo>
                <a:lnTo>
                  <a:pt x="27584" y="46353"/>
                </a:lnTo>
                <a:lnTo>
                  <a:pt x="27691" y="46353"/>
                </a:lnTo>
                <a:lnTo>
                  <a:pt x="27820" y="46374"/>
                </a:lnTo>
                <a:lnTo>
                  <a:pt x="27928" y="46396"/>
                </a:lnTo>
                <a:lnTo>
                  <a:pt x="28035" y="46439"/>
                </a:lnTo>
                <a:lnTo>
                  <a:pt x="28143" y="46503"/>
                </a:lnTo>
                <a:lnTo>
                  <a:pt x="28229" y="46589"/>
                </a:lnTo>
                <a:lnTo>
                  <a:pt x="28315" y="46675"/>
                </a:lnTo>
                <a:lnTo>
                  <a:pt x="28379" y="46783"/>
                </a:lnTo>
                <a:lnTo>
                  <a:pt x="28444" y="46912"/>
                </a:lnTo>
                <a:lnTo>
                  <a:pt x="31647" y="56500"/>
                </a:lnTo>
                <a:lnTo>
                  <a:pt x="31712" y="56651"/>
                </a:lnTo>
                <a:lnTo>
                  <a:pt x="31798" y="56780"/>
                </a:lnTo>
                <a:lnTo>
                  <a:pt x="31884" y="56866"/>
                </a:lnTo>
                <a:lnTo>
                  <a:pt x="32013" y="56952"/>
                </a:lnTo>
                <a:lnTo>
                  <a:pt x="32142" y="57016"/>
                </a:lnTo>
                <a:lnTo>
                  <a:pt x="32271" y="57038"/>
                </a:lnTo>
                <a:lnTo>
                  <a:pt x="32400" y="57059"/>
                </a:lnTo>
                <a:lnTo>
                  <a:pt x="32529" y="57038"/>
                </a:lnTo>
                <a:lnTo>
                  <a:pt x="32679" y="57016"/>
                </a:lnTo>
                <a:lnTo>
                  <a:pt x="32787" y="56973"/>
                </a:lnTo>
                <a:lnTo>
                  <a:pt x="32916" y="56887"/>
                </a:lnTo>
                <a:lnTo>
                  <a:pt x="33023" y="56801"/>
                </a:lnTo>
                <a:lnTo>
                  <a:pt x="33109" y="56694"/>
                </a:lnTo>
                <a:lnTo>
                  <a:pt x="33174" y="56565"/>
                </a:lnTo>
                <a:lnTo>
                  <a:pt x="33217" y="56436"/>
                </a:lnTo>
                <a:lnTo>
                  <a:pt x="33238" y="56264"/>
                </a:lnTo>
                <a:lnTo>
                  <a:pt x="33604" y="46159"/>
                </a:lnTo>
                <a:lnTo>
                  <a:pt x="33604" y="46030"/>
                </a:lnTo>
                <a:lnTo>
                  <a:pt x="33647" y="45901"/>
                </a:lnTo>
                <a:lnTo>
                  <a:pt x="33690" y="45794"/>
                </a:lnTo>
                <a:lnTo>
                  <a:pt x="33754" y="45686"/>
                </a:lnTo>
                <a:lnTo>
                  <a:pt x="33840" y="45600"/>
                </a:lnTo>
                <a:lnTo>
                  <a:pt x="33926" y="45536"/>
                </a:lnTo>
                <a:lnTo>
                  <a:pt x="34034" y="45471"/>
                </a:lnTo>
                <a:lnTo>
                  <a:pt x="34141" y="45428"/>
                </a:lnTo>
                <a:lnTo>
                  <a:pt x="34249" y="45407"/>
                </a:lnTo>
                <a:lnTo>
                  <a:pt x="34378" y="45385"/>
                </a:lnTo>
                <a:lnTo>
                  <a:pt x="34485" y="45385"/>
                </a:lnTo>
                <a:lnTo>
                  <a:pt x="34614" y="45407"/>
                </a:lnTo>
                <a:lnTo>
                  <a:pt x="34722" y="45450"/>
                </a:lnTo>
                <a:lnTo>
                  <a:pt x="34829" y="45493"/>
                </a:lnTo>
                <a:lnTo>
                  <a:pt x="34937" y="45579"/>
                </a:lnTo>
                <a:lnTo>
                  <a:pt x="35023" y="45686"/>
                </a:lnTo>
                <a:lnTo>
                  <a:pt x="41472" y="53447"/>
                </a:lnTo>
                <a:lnTo>
                  <a:pt x="41601" y="53576"/>
                </a:lnTo>
                <a:lnTo>
                  <a:pt x="41709" y="53662"/>
                </a:lnTo>
                <a:lnTo>
                  <a:pt x="41859" y="53727"/>
                </a:lnTo>
                <a:lnTo>
                  <a:pt x="41988" y="53748"/>
                </a:lnTo>
                <a:lnTo>
                  <a:pt x="42268" y="53748"/>
                </a:lnTo>
                <a:lnTo>
                  <a:pt x="42397" y="53705"/>
                </a:lnTo>
                <a:lnTo>
                  <a:pt x="42504" y="53641"/>
                </a:lnTo>
                <a:lnTo>
                  <a:pt x="42633" y="53576"/>
                </a:lnTo>
                <a:lnTo>
                  <a:pt x="42719" y="53469"/>
                </a:lnTo>
                <a:lnTo>
                  <a:pt x="42805" y="53361"/>
                </a:lnTo>
                <a:lnTo>
                  <a:pt x="42870" y="53254"/>
                </a:lnTo>
                <a:lnTo>
                  <a:pt x="42913" y="53125"/>
                </a:lnTo>
                <a:lnTo>
                  <a:pt x="42934" y="52974"/>
                </a:lnTo>
                <a:lnTo>
                  <a:pt x="42934" y="52824"/>
                </a:lnTo>
                <a:lnTo>
                  <a:pt x="42891" y="52652"/>
                </a:lnTo>
                <a:lnTo>
                  <a:pt x="39559" y="43128"/>
                </a:lnTo>
                <a:lnTo>
                  <a:pt x="39537" y="42999"/>
                </a:lnTo>
                <a:lnTo>
                  <a:pt x="39516" y="42870"/>
                </a:lnTo>
                <a:lnTo>
                  <a:pt x="39537" y="42741"/>
                </a:lnTo>
                <a:lnTo>
                  <a:pt x="39559" y="42612"/>
                </a:lnTo>
                <a:lnTo>
                  <a:pt x="39602" y="42504"/>
                </a:lnTo>
                <a:lnTo>
                  <a:pt x="39666" y="42397"/>
                </a:lnTo>
                <a:lnTo>
                  <a:pt x="39731" y="42311"/>
                </a:lnTo>
                <a:lnTo>
                  <a:pt x="39817" y="42225"/>
                </a:lnTo>
                <a:lnTo>
                  <a:pt x="39903" y="42160"/>
                </a:lnTo>
                <a:lnTo>
                  <a:pt x="40010" y="42117"/>
                </a:lnTo>
                <a:lnTo>
                  <a:pt x="40118" y="42074"/>
                </a:lnTo>
                <a:lnTo>
                  <a:pt x="40247" y="42053"/>
                </a:lnTo>
                <a:lnTo>
                  <a:pt x="40354" y="42031"/>
                </a:lnTo>
                <a:lnTo>
                  <a:pt x="40483" y="42053"/>
                </a:lnTo>
                <a:lnTo>
                  <a:pt x="40612" y="42096"/>
                </a:lnTo>
                <a:lnTo>
                  <a:pt x="40741" y="42139"/>
                </a:lnTo>
                <a:lnTo>
                  <a:pt x="49556" y="47062"/>
                </a:lnTo>
                <a:lnTo>
                  <a:pt x="49706" y="47127"/>
                </a:lnTo>
                <a:lnTo>
                  <a:pt x="49857" y="47170"/>
                </a:lnTo>
                <a:lnTo>
                  <a:pt x="50136" y="47170"/>
                </a:lnTo>
                <a:lnTo>
                  <a:pt x="50265" y="47127"/>
                </a:lnTo>
                <a:lnTo>
                  <a:pt x="50394" y="47062"/>
                </a:lnTo>
                <a:lnTo>
                  <a:pt x="50502" y="46976"/>
                </a:lnTo>
                <a:lnTo>
                  <a:pt x="50588" y="46869"/>
                </a:lnTo>
                <a:lnTo>
                  <a:pt x="50674" y="46761"/>
                </a:lnTo>
                <a:lnTo>
                  <a:pt x="50717" y="46632"/>
                </a:lnTo>
                <a:lnTo>
                  <a:pt x="50760" y="46503"/>
                </a:lnTo>
                <a:lnTo>
                  <a:pt x="50781" y="46374"/>
                </a:lnTo>
                <a:lnTo>
                  <a:pt x="50781" y="46224"/>
                </a:lnTo>
                <a:lnTo>
                  <a:pt x="50738" y="46095"/>
                </a:lnTo>
                <a:lnTo>
                  <a:pt x="50674" y="45944"/>
                </a:lnTo>
                <a:lnTo>
                  <a:pt x="50588" y="45815"/>
                </a:lnTo>
                <a:lnTo>
                  <a:pt x="44031" y="38118"/>
                </a:lnTo>
                <a:lnTo>
                  <a:pt x="43966" y="38011"/>
                </a:lnTo>
                <a:lnTo>
                  <a:pt x="43902" y="37903"/>
                </a:lnTo>
                <a:lnTo>
                  <a:pt x="43859" y="37774"/>
                </a:lnTo>
                <a:lnTo>
                  <a:pt x="43837" y="37667"/>
                </a:lnTo>
                <a:lnTo>
                  <a:pt x="43837" y="37538"/>
                </a:lnTo>
                <a:lnTo>
                  <a:pt x="43859" y="37430"/>
                </a:lnTo>
                <a:lnTo>
                  <a:pt x="43902" y="37301"/>
                </a:lnTo>
                <a:lnTo>
                  <a:pt x="43945" y="37194"/>
                </a:lnTo>
                <a:lnTo>
                  <a:pt x="44009" y="37108"/>
                </a:lnTo>
                <a:lnTo>
                  <a:pt x="44095" y="37022"/>
                </a:lnTo>
                <a:lnTo>
                  <a:pt x="44181" y="36936"/>
                </a:lnTo>
                <a:lnTo>
                  <a:pt x="44289" y="36872"/>
                </a:lnTo>
                <a:lnTo>
                  <a:pt x="44396" y="36829"/>
                </a:lnTo>
                <a:lnTo>
                  <a:pt x="44504" y="36786"/>
                </a:lnTo>
                <a:lnTo>
                  <a:pt x="44783" y="36786"/>
                </a:lnTo>
                <a:lnTo>
                  <a:pt x="54780" y="38204"/>
                </a:lnTo>
                <a:lnTo>
                  <a:pt x="54931" y="38204"/>
                </a:lnTo>
                <a:lnTo>
                  <a:pt x="55081" y="38183"/>
                </a:lnTo>
                <a:lnTo>
                  <a:pt x="55232" y="38140"/>
                </a:lnTo>
                <a:lnTo>
                  <a:pt x="55361" y="38075"/>
                </a:lnTo>
                <a:lnTo>
                  <a:pt x="55447" y="37989"/>
                </a:lnTo>
                <a:lnTo>
                  <a:pt x="55554" y="37882"/>
                </a:lnTo>
                <a:lnTo>
                  <a:pt x="55619" y="37753"/>
                </a:lnTo>
                <a:lnTo>
                  <a:pt x="55662" y="37645"/>
                </a:lnTo>
                <a:lnTo>
                  <a:pt x="55705" y="37495"/>
                </a:lnTo>
                <a:lnTo>
                  <a:pt x="55705" y="37366"/>
                </a:lnTo>
                <a:lnTo>
                  <a:pt x="55705" y="37237"/>
                </a:lnTo>
                <a:lnTo>
                  <a:pt x="55662" y="37108"/>
                </a:lnTo>
                <a:lnTo>
                  <a:pt x="55619" y="36979"/>
                </a:lnTo>
                <a:lnTo>
                  <a:pt x="55533" y="36850"/>
                </a:lnTo>
                <a:lnTo>
                  <a:pt x="55425" y="36743"/>
                </a:lnTo>
                <a:lnTo>
                  <a:pt x="55275" y="36657"/>
                </a:lnTo>
                <a:lnTo>
                  <a:pt x="46396" y="31841"/>
                </a:lnTo>
                <a:lnTo>
                  <a:pt x="46288" y="31776"/>
                </a:lnTo>
                <a:lnTo>
                  <a:pt x="46202" y="31690"/>
                </a:lnTo>
                <a:lnTo>
                  <a:pt x="46116" y="31583"/>
                </a:lnTo>
                <a:lnTo>
                  <a:pt x="46052" y="31475"/>
                </a:lnTo>
                <a:lnTo>
                  <a:pt x="46009" y="31368"/>
                </a:lnTo>
                <a:lnTo>
                  <a:pt x="45987" y="31260"/>
                </a:lnTo>
                <a:lnTo>
                  <a:pt x="45987" y="31131"/>
                </a:lnTo>
                <a:lnTo>
                  <a:pt x="45987" y="31024"/>
                </a:lnTo>
                <a:lnTo>
                  <a:pt x="46009" y="30895"/>
                </a:lnTo>
                <a:lnTo>
                  <a:pt x="46052" y="30787"/>
                </a:lnTo>
                <a:lnTo>
                  <a:pt x="46095" y="30680"/>
                </a:lnTo>
                <a:lnTo>
                  <a:pt x="46181" y="30594"/>
                </a:lnTo>
                <a:lnTo>
                  <a:pt x="46267" y="30508"/>
                </a:lnTo>
                <a:lnTo>
                  <a:pt x="46353" y="30443"/>
                </a:lnTo>
                <a:lnTo>
                  <a:pt x="46482" y="30379"/>
                </a:lnTo>
                <a:lnTo>
                  <a:pt x="46611" y="30336"/>
                </a:lnTo>
                <a:lnTo>
                  <a:pt x="56436" y="28035"/>
                </a:lnTo>
                <a:lnTo>
                  <a:pt x="56586" y="27971"/>
                </a:lnTo>
                <a:lnTo>
                  <a:pt x="56737" y="27906"/>
                </a:lnTo>
                <a:lnTo>
                  <a:pt x="56844" y="27820"/>
                </a:lnTo>
                <a:lnTo>
                  <a:pt x="56930" y="27713"/>
                </a:lnTo>
                <a:lnTo>
                  <a:pt x="56994" y="27584"/>
                </a:lnTo>
                <a:lnTo>
                  <a:pt x="57037" y="27455"/>
                </a:lnTo>
                <a:lnTo>
                  <a:pt x="57080" y="27326"/>
                </a:lnTo>
                <a:lnTo>
                  <a:pt x="57080" y="27197"/>
                </a:lnTo>
                <a:lnTo>
                  <a:pt x="57059" y="27047"/>
                </a:lnTo>
                <a:lnTo>
                  <a:pt x="57016" y="26918"/>
                </a:lnTo>
                <a:lnTo>
                  <a:pt x="56951" y="26810"/>
                </a:lnTo>
                <a:lnTo>
                  <a:pt x="56887" y="26681"/>
                </a:lnTo>
                <a:lnTo>
                  <a:pt x="56780" y="26595"/>
                </a:lnTo>
                <a:lnTo>
                  <a:pt x="56651" y="26509"/>
                </a:lnTo>
                <a:lnTo>
                  <a:pt x="56522" y="26445"/>
                </a:lnTo>
                <a:lnTo>
                  <a:pt x="56350" y="26423"/>
                </a:lnTo>
                <a:lnTo>
                  <a:pt x="46331" y="25133"/>
                </a:lnTo>
                <a:lnTo>
                  <a:pt x="46202" y="25112"/>
                </a:lnTo>
                <a:lnTo>
                  <a:pt x="46095" y="25069"/>
                </a:lnTo>
                <a:lnTo>
                  <a:pt x="45987" y="25004"/>
                </a:lnTo>
                <a:lnTo>
                  <a:pt x="45880" y="24918"/>
                </a:lnTo>
                <a:lnTo>
                  <a:pt x="45794" y="24832"/>
                </a:lnTo>
                <a:lnTo>
                  <a:pt x="45729" y="24725"/>
                </a:lnTo>
                <a:lnTo>
                  <a:pt x="45686" y="24639"/>
                </a:lnTo>
                <a:lnTo>
                  <a:pt x="45643" y="24510"/>
                </a:lnTo>
                <a:lnTo>
                  <a:pt x="45643" y="24402"/>
                </a:lnTo>
                <a:lnTo>
                  <a:pt x="45622" y="24273"/>
                </a:lnTo>
                <a:lnTo>
                  <a:pt x="45643" y="24166"/>
                </a:lnTo>
                <a:lnTo>
                  <a:pt x="45665" y="24058"/>
                </a:lnTo>
                <a:lnTo>
                  <a:pt x="45729" y="23951"/>
                </a:lnTo>
                <a:lnTo>
                  <a:pt x="45794" y="23843"/>
                </a:lnTo>
                <a:lnTo>
                  <a:pt x="45880" y="23736"/>
                </a:lnTo>
                <a:lnTo>
                  <a:pt x="45987" y="23650"/>
                </a:lnTo>
                <a:lnTo>
                  <a:pt x="54329" y="17952"/>
                </a:lnTo>
                <a:lnTo>
                  <a:pt x="54458" y="17845"/>
                </a:lnTo>
                <a:lnTo>
                  <a:pt x="54544" y="17737"/>
                </a:lnTo>
                <a:lnTo>
                  <a:pt x="54608" y="17608"/>
                </a:lnTo>
                <a:lnTo>
                  <a:pt x="54673" y="17479"/>
                </a:lnTo>
                <a:lnTo>
                  <a:pt x="54673" y="17350"/>
                </a:lnTo>
                <a:lnTo>
                  <a:pt x="54673" y="17200"/>
                </a:lnTo>
                <a:lnTo>
                  <a:pt x="54651" y="17071"/>
                </a:lnTo>
                <a:lnTo>
                  <a:pt x="54608" y="16942"/>
                </a:lnTo>
                <a:lnTo>
                  <a:pt x="54544" y="16813"/>
                </a:lnTo>
                <a:lnTo>
                  <a:pt x="54458" y="16706"/>
                </a:lnTo>
                <a:lnTo>
                  <a:pt x="54372" y="16620"/>
                </a:lnTo>
                <a:lnTo>
                  <a:pt x="54243" y="16555"/>
                </a:lnTo>
                <a:lnTo>
                  <a:pt x="54114" y="16491"/>
                </a:lnTo>
                <a:lnTo>
                  <a:pt x="53985" y="16469"/>
                </a:lnTo>
                <a:lnTo>
                  <a:pt x="53834" y="16448"/>
                </a:lnTo>
                <a:lnTo>
                  <a:pt x="53662" y="16469"/>
                </a:lnTo>
                <a:lnTo>
                  <a:pt x="43859" y="18898"/>
                </a:lnTo>
                <a:lnTo>
                  <a:pt x="43730" y="18920"/>
                </a:lnTo>
                <a:lnTo>
                  <a:pt x="43601" y="18920"/>
                </a:lnTo>
                <a:lnTo>
                  <a:pt x="43472" y="18898"/>
                </a:lnTo>
                <a:lnTo>
                  <a:pt x="43364" y="18877"/>
                </a:lnTo>
                <a:lnTo>
                  <a:pt x="43257" y="18812"/>
                </a:lnTo>
                <a:lnTo>
                  <a:pt x="43149" y="18748"/>
                </a:lnTo>
                <a:lnTo>
                  <a:pt x="43063" y="18662"/>
                </a:lnTo>
                <a:lnTo>
                  <a:pt x="42999" y="18576"/>
                </a:lnTo>
                <a:lnTo>
                  <a:pt x="42934" y="18468"/>
                </a:lnTo>
                <a:lnTo>
                  <a:pt x="42891" y="18361"/>
                </a:lnTo>
                <a:lnTo>
                  <a:pt x="42848" y="18253"/>
                </a:lnTo>
                <a:lnTo>
                  <a:pt x="42848" y="18124"/>
                </a:lnTo>
                <a:lnTo>
                  <a:pt x="42848" y="18017"/>
                </a:lnTo>
                <a:lnTo>
                  <a:pt x="42870" y="17888"/>
                </a:lnTo>
                <a:lnTo>
                  <a:pt x="42913" y="17780"/>
                </a:lnTo>
                <a:lnTo>
                  <a:pt x="42999" y="17651"/>
                </a:lnTo>
                <a:lnTo>
                  <a:pt x="48717" y="9331"/>
                </a:lnTo>
                <a:lnTo>
                  <a:pt x="48782" y="9181"/>
                </a:lnTo>
                <a:lnTo>
                  <a:pt x="48846" y="9030"/>
                </a:lnTo>
                <a:lnTo>
                  <a:pt x="48868" y="8901"/>
                </a:lnTo>
                <a:lnTo>
                  <a:pt x="48846" y="8751"/>
                </a:lnTo>
                <a:lnTo>
                  <a:pt x="48825" y="8622"/>
                </a:lnTo>
                <a:lnTo>
                  <a:pt x="48760" y="8493"/>
                </a:lnTo>
                <a:lnTo>
                  <a:pt x="48696" y="8385"/>
                </a:lnTo>
                <a:lnTo>
                  <a:pt x="48610" y="8278"/>
                </a:lnTo>
                <a:lnTo>
                  <a:pt x="48502" y="8192"/>
                </a:lnTo>
                <a:lnTo>
                  <a:pt x="48395" y="8127"/>
                </a:lnTo>
                <a:lnTo>
                  <a:pt x="48266" y="8063"/>
                </a:lnTo>
                <a:lnTo>
                  <a:pt x="48137" y="8041"/>
                </a:lnTo>
                <a:lnTo>
                  <a:pt x="47986" y="8041"/>
                </a:lnTo>
                <a:lnTo>
                  <a:pt x="47836" y="8063"/>
                </a:lnTo>
                <a:lnTo>
                  <a:pt x="47707" y="8106"/>
                </a:lnTo>
                <a:lnTo>
                  <a:pt x="47556" y="8192"/>
                </a:lnTo>
                <a:lnTo>
                  <a:pt x="39279" y="13997"/>
                </a:lnTo>
                <a:lnTo>
                  <a:pt x="39172" y="14061"/>
                </a:lnTo>
                <a:lnTo>
                  <a:pt x="39043" y="14104"/>
                </a:lnTo>
                <a:lnTo>
                  <a:pt x="38935" y="14126"/>
                </a:lnTo>
                <a:lnTo>
                  <a:pt x="38806" y="14147"/>
                </a:lnTo>
                <a:lnTo>
                  <a:pt x="38699" y="14126"/>
                </a:lnTo>
                <a:lnTo>
                  <a:pt x="38570" y="14104"/>
                </a:lnTo>
                <a:lnTo>
                  <a:pt x="38462" y="14061"/>
                </a:lnTo>
                <a:lnTo>
                  <a:pt x="38376" y="13997"/>
                </a:lnTo>
                <a:lnTo>
                  <a:pt x="38269" y="13932"/>
                </a:lnTo>
                <a:lnTo>
                  <a:pt x="38183" y="13846"/>
                </a:lnTo>
                <a:lnTo>
                  <a:pt x="38118" y="13739"/>
                </a:lnTo>
                <a:lnTo>
                  <a:pt x="38075" y="13631"/>
                </a:lnTo>
                <a:lnTo>
                  <a:pt x="38032" y="13524"/>
                </a:lnTo>
                <a:lnTo>
                  <a:pt x="38011" y="13395"/>
                </a:lnTo>
                <a:lnTo>
                  <a:pt x="38011" y="13266"/>
                </a:lnTo>
                <a:lnTo>
                  <a:pt x="38032" y="13137"/>
                </a:lnTo>
                <a:lnTo>
                  <a:pt x="40354" y="3312"/>
                </a:lnTo>
                <a:lnTo>
                  <a:pt x="40376" y="3140"/>
                </a:lnTo>
                <a:lnTo>
                  <a:pt x="40376" y="2989"/>
                </a:lnTo>
                <a:lnTo>
                  <a:pt x="40333" y="2860"/>
                </a:lnTo>
                <a:lnTo>
                  <a:pt x="40290" y="2731"/>
                </a:lnTo>
                <a:lnTo>
                  <a:pt x="40204" y="2602"/>
                </a:lnTo>
                <a:lnTo>
                  <a:pt x="40118" y="2516"/>
                </a:lnTo>
                <a:lnTo>
                  <a:pt x="40010" y="2430"/>
                </a:lnTo>
                <a:lnTo>
                  <a:pt x="39881" y="2366"/>
                </a:lnTo>
                <a:lnTo>
                  <a:pt x="39752" y="2323"/>
                </a:lnTo>
                <a:lnTo>
                  <a:pt x="39623" y="2301"/>
                </a:lnTo>
                <a:lnTo>
                  <a:pt x="39473" y="2301"/>
                </a:lnTo>
                <a:lnTo>
                  <a:pt x="39344" y="2323"/>
                </a:lnTo>
                <a:lnTo>
                  <a:pt x="39215" y="2366"/>
                </a:lnTo>
                <a:lnTo>
                  <a:pt x="39086" y="2430"/>
                </a:lnTo>
                <a:lnTo>
                  <a:pt x="38978" y="2538"/>
                </a:lnTo>
                <a:lnTo>
                  <a:pt x="38871" y="2667"/>
                </a:lnTo>
                <a:lnTo>
                  <a:pt x="32077" y="12836"/>
                </a:lnTo>
                <a:lnTo>
                  <a:pt x="30379" y="710"/>
                </a:lnTo>
                <a:lnTo>
                  <a:pt x="30357" y="560"/>
                </a:lnTo>
                <a:lnTo>
                  <a:pt x="30293" y="409"/>
                </a:lnTo>
                <a:lnTo>
                  <a:pt x="30207" y="280"/>
                </a:lnTo>
                <a:lnTo>
                  <a:pt x="30121" y="194"/>
                </a:lnTo>
                <a:lnTo>
                  <a:pt x="29992" y="108"/>
                </a:lnTo>
                <a:lnTo>
                  <a:pt x="29884" y="65"/>
                </a:lnTo>
                <a:lnTo>
                  <a:pt x="29734" y="22"/>
                </a:lnTo>
                <a:lnTo>
                  <a:pt x="29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a:off x="8062038" y="170900"/>
            <a:ext cx="737487" cy="737202"/>
          </a:xfrm>
          <a:custGeom>
            <a:avLst/>
            <a:gdLst/>
            <a:ahLst/>
            <a:cxnLst/>
            <a:rect l="l" t="t" r="r" b="b"/>
            <a:pathLst>
              <a:path w="57081" h="57059" extrusionOk="0">
                <a:moveTo>
                  <a:pt x="29476" y="1"/>
                </a:moveTo>
                <a:lnTo>
                  <a:pt x="29347" y="22"/>
                </a:lnTo>
                <a:lnTo>
                  <a:pt x="29218" y="87"/>
                </a:lnTo>
                <a:lnTo>
                  <a:pt x="29089" y="151"/>
                </a:lnTo>
                <a:lnTo>
                  <a:pt x="28981" y="237"/>
                </a:lnTo>
                <a:lnTo>
                  <a:pt x="28895" y="345"/>
                </a:lnTo>
                <a:lnTo>
                  <a:pt x="28831" y="495"/>
                </a:lnTo>
                <a:lnTo>
                  <a:pt x="28766" y="646"/>
                </a:lnTo>
                <a:lnTo>
                  <a:pt x="26101" y="12578"/>
                </a:lnTo>
                <a:lnTo>
                  <a:pt x="20167" y="1893"/>
                </a:lnTo>
                <a:lnTo>
                  <a:pt x="20059" y="1764"/>
                </a:lnTo>
                <a:lnTo>
                  <a:pt x="19952" y="1635"/>
                </a:lnTo>
                <a:lnTo>
                  <a:pt x="19844" y="1570"/>
                </a:lnTo>
                <a:lnTo>
                  <a:pt x="19715" y="1506"/>
                </a:lnTo>
                <a:lnTo>
                  <a:pt x="19586" y="1463"/>
                </a:lnTo>
                <a:lnTo>
                  <a:pt x="19436" y="1463"/>
                </a:lnTo>
                <a:lnTo>
                  <a:pt x="19307" y="1484"/>
                </a:lnTo>
                <a:lnTo>
                  <a:pt x="19178" y="1506"/>
                </a:lnTo>
                <a:lnTo>
                  <a:pt x="19049" y="1570"/>
                </a:lnTo>
                <a:lnTo>
                  <a:pt x="18941" y="1635"/>
                </a:lnTo>
                <a:lnTo>
                  <a:pt x="18834" y="1721"/>
                </a:lnTo>
                <a:lnTo>
                  <a:pt x="18748" y="1828"/>
                </a:lnTo>
                <a:lnTo>
                  <a:pt x="18683" y="1957"/>
                </a:lnTo>
                <a:lnTo>
                  <a:pt x="18640" y="2086"/>
                </a:lnTo>
                <a:lnTo>
                  <a:pt x="18619" y="2258"/>
                </a:lnTo>
                <a:lnTo>
                  <a:pt x="18619" y="2409"/>
                </a:lnTo>
                <a:lnTo>
                  <a:pt x="20145" y="12406"/>
                </a:lnTo>
                <a:lnTo>
                  <a:pt x="20145" y="12535"/>
                </a:lnTo>
                <a:lnTo>
                  <a:pt x="20124" y="12664"/>
                </a:lnTo>
                <a:lnTo>
                  <a:pt x="20102" y="12793"/>
                </a:lnTo>
                <a:lnTo>
                  <a:pt x="20059" y="12900"/>
                </a:lnTo>
                <a:lnTo>
                  <a:pt x="19995" y="12986"/>
                </a:lnTo>
                <a:lnTo>
                  <a:pt x="19909" y="13094"/>
                </a:lnTo>
                <a:lnTo>
                  <a:pt x="19823" y="13158"/>
                </a:lnTo>
                <a:lnTo>
                  <a:pt x="19737" y="13223"/>
                </a:lnTo>
                <a:lnTo>
                  <a:pt x="19629" y="13287"/>
                </a:lnTo>
                <a:lnTo>
                  <a:pt x="19522" y="13309"/>
                </a:lnTo>
                <a:lnTo>
                  <a:pt x="19393" y="13330"/>
                </a:lnTo>
                <a:lnTo>
                  <a:pt x="19285" y="13330"/>
                </a:lnTo>
                <a:lnTo>
                  <a:pt x="19156" y="13309"/>
                </a:lnTo>
                <a:lnTo>
                  <a:pt x="19049" y="13287"/>
                </a:lnTo>
                <a:lnTo>
                  <a:pt x="18920" y="13223"/>
                </a:lnTo>
                <a:lnTo>
                  <a:pt x="18812" y="13137"/>
                </a:lnTo>
                <a:lnTo>
                  <a:pt x="11051" y="6687"/>
                </a:lnTo>
                <a:lnTo>
                  <a:pt x="10922" y="6601"/>
                </a:lnTo>
                <a:lnTo>
                  <a:pt x="10772" y="6537"/>
                </a:lnTo>
                <a:lnTo>
                  <a:pt x="10643" y="6494"/>
                </a:lnTo>
                <a:lnTo>
                  <a:pt x="10492" y="6494"/>
                </a:lnTo>
                <a:lnTo>
                  <a:pt x="10363" y="6515"/>
                </a:lnTo>
                <a:lnTo>
                  <a:pt x="10234" y="6537"/>
                </a:lnTo>
                <a:lnTo>
                  <a:pt x="10105" y="6601"/>
                </a:lnTo>
                <a:lnTo>
                  <a:pt x="9998" y="6687"/>
                </a:lnTo>
                <a:lnTo>
                  <a:pt x="9890" y="6773"/>
                </a:lnTo>
                <a:lnTo>
                  <a:pt x="9804" y="6902"/>
                </a:lnTo>
                <a:lnTo>
                  <a:pt x="9761" y="7010"/>
                </a:lnTo>
                <a:lnTo>
                  <a:pt x="9718" y="7139"/>
                </a:lnTo>
                <a:lnTo>
                  <a:pt x="9697" y="7289"/>
                </a:lnTo>
                <a:lnTo>
                  <a:pt x="9697" y="7418"/>
                </a:lnTo>
                <a:lnTo>
                  <a:pt x="9740" y="7568"/>
                </a:lnTo>
                <a:lnTo>
                  <a:pt x="9804" y="7719"/>
                </a:lnTo>
                <a:lnTo>
                  <a:pt x="14814" y="16491"/>
                </a:lnTo>
                <a:lnTo>
                  <a:pt x="14878" y="16620"/>
                </a:lnTo>
                <a:lnTo>
                  <a:pt x="14921" y="16749"/>
                </a:lnTo>
                <a:lnTo>
                  <a:pt x="14921" y="16856"/>
                </a:lnTo>
                <a:lnTo>
                  <a:pt x="14921" y="16985"/>
                </a:lnTo>
                <a:lnTo>
                  <a:pt x="14900" y="17093"/>
                </a:lnTo>
                <a:lnTo>
                  <a:pt x="14857" y="17222"/>
                </a:lnTo>
                <a:lnTo>
                  <a:pt x="14814" y="17307"/>
                </a:lnTo>
                <a:lnTo>
                  <a:pt x="14749" y="17415"/>
                </a:lnTo>
                <a:lnTo>
                  <a:pt x="14663" y="17501"/>
                </a:lnTo>
                <a:lnTo>
                  <a:pt x="14577" y="17565"/>
                </a:lnTo>
                <a:lnTo>
                  <a:pt x="14470" y="17630"/>
                </a:lnTo>
                <a:lnTo>
                  <a:pt x="14362" y="17673"/>
                </a:lnTo>
                <a:lnTo>
                  <a:pt x="14233" y="17694"/>
                </a:lnTo>
                <a:lnTo>
                  <a:pt x="14126" y="17716"/>
                </a:lnTo>
                <a:lnTo>
                  <a:pt x="13997" y="17694"/>
                </a:lnTo>
                <a:lnTo>
                  <a:pt x="13868" y="17673"/>
                </a:lnTo>
                <a:lnTo>
                  <a:pt x="4279" y="14448"/>
                </a:lnTo>
                <a:lnTo>
                  <a:pt x="4129" y="14405"/>
                </a:lnTo>
                <a:lnTo>
                  <a:pt x="3978" y="14405"/>
                </a:lnTo>
                <a:lnTo>
                  <a:pt x="3828" y="14427"/>
                </a:lnTo>
                <a:lnTo>
                  <a:pt x="3699" y="14470"/>
                </a:lnTo>
                <a:lnTo>
                  <a:pt x="3570" y="14534"/>
                </a:lnTo>
                <a:lnTo>
                  <a:pt x="3462" y="14620"/>
                </a:lnTo>
                <a:lnTo>
                  <a:pt x="3376" y="14706"/>
                </a:lnTo>
                <a:lnTo>
                  <a:pt x="3290" y="14835"/>
                </a:lnTo>
                <a:lnTo>
                  <a:pt x="3247" y="14964"/>
                </a:lnTo>
                <a:lnTo>
                  <a:pt x="3204" y="15093"/>
                </a:lnTo>
                <a:lnTo>
                  <a:pt x="3204" y="15222"/>
                </a:lnTo>
                <a:lnTo>
                  <a:pt x="3204" y="15351"/>
                </a:lnTo>
                <a:lnTo>
                  <a:pt x="3226" y="15502"/>
                </a:lnTo>
                <a:lnTo>
                  <a:pt x="3290" y="15631"/>
                </a:lnTo>
                <a:lnTo>
                  <a:pt x="3376" y="15760"/>
                </a:lnTo>
                <a:lnTo>
                  <a:pt x="3505" y="15867"/>
                </a:lnTo>
                <a:lnTo>
                  <a:pt x="11352" y="22231"/>
                </a:lnTo>
                <a:lnTo>
                  <a:pt x="11438" y="22317"/>
                </a:lnTo>
                <a:lnTo>
                  <a:pt x="11524" y="22424"/>
                </a:lnTo>
                <a:lnTo>
                  <a:pt x="11589" y="22532"/>
                </a:lnTo>
                <a:lnTo>
                  <a:pt x="11610" y="22661"/>
                </a:lnTo>
                <a:lnTo>
                  <a:pt x="11632" y="22768"/>
                </a:lnTo>
                <a:lnTo>
                  <a:pt x="11653" y="22876"/>
                </a:lnTo>
                <a:lnTo>
                  <a:pt x="11632" y="23005"/>
                </a:lnTo>
                <a:lnTo>
                  <a:pt x="11610" y="23112"/>
                </a:lnTo>
                <a:lnTo>
                  <a:pt x="11567" y="23220"/>
                </a:lnTo>
                <a:lnTo>
                  <a:pt x="11503" y="23327"/>
                </a:lnTo>
                <a:lnTo>
                  <a:pt x="11417" y="23413"/>
                </a:lnTo>
                <a:lnTo>
                  <a:pt x="11331" y="23499"/>
                </a:lnTo>
                <a:lnTo>
                  <a:pt x="11245" y="23564"/>
                </a:lnTo>
                <a:lnTo>
                  <a:pt x="11137" y="23628"/>
                </a:lnTo>
                <a:lnTo>
                  <a:pt x="11008" y="23650"/>
                </a:lnTo>
                <a:lnTo>
                  <a:pt x="10879" y="23671"/>
                </a:lnTo>
                <a:lnTo>
                  <a:pt x="775" y="24123"/>
                </a:lnTo>
                <a:lnTo>
                  <a:pt x="624" y="24144"/>
                </a:lnTo>
                <a:lnTo>
                  <a:pt x="474" y="24209"/>
                </a:lnTo>
                <a:lnTo>
                  <a:pt x="345" y="24273"/>
                </a:lnTo>
                <a:lnTo>
                  <a:pt x="237" y="24359"/>
                </a:lnTo>
                <a:lnTo>
                  <a:pt x="151" y="24467"/>
                </a:lnTo>
                <a:lnTo>
                  <a:pt x="87" y="24574"/>
                </a:lnTo>
                <a:lnTo>
                  <a:pt x="22" y="24703"/>
                </a:lnTo>
                <a:lnTo>
                  <a:pt x="1" y="24832"/>
                </a:lnTo>
                <a:lnTo>
                  <a:pt x="1" y="24983"/>
                </a:lnTo>
                <a:lnTo>
                  <a:pt x="1" y="25112"/>
                </a:lnTo>
                <a:lnTo>
                  <a:pt x="44" y="25241"/>
                </a:lnTo>
                <a:lnTo>
                  <a:pt x="108" y="25370"/>
                </a:lnTo>
                <a:lnTo>
                  <a:pt x="173" y="25477"/>
                </a:lnTo>
                <a:lnTo>
                  <a:pt x="280" y="25585"/>
                </a:lnTo>
                <a:lnTo>
                  <a:pt x="409" y="25671"/>
                </a:lnTo>
                <a:lnTo>
                  <a:pt x="560" y="25735"/>
                </a:lnTo>
                <a:lnTo>
                  <a:pt x="10170" y="28831"/>
                </a:lnTo>
                <a:lnTo>
                  <a:pt x="10299" y="28895"/>
                </a:lnTo>
                <a:lnTo>
                  <a:pt x="10406" y="28960"/>
                </a:lnTo>
                <a:lnTo>
                  <a:pt x="10514" y="29046"/>
                </a:lnTo>
                <a:lnTo>
                  <a:pt x="10578" y="29132"/>
                </a:lnTo>
                <a:lnTo>
                  <a:pt x="10643" y="29239"/>
                </a:lnTo>
                <a:lnTo>
                  <a:pt x="10686" y="29347"/>
                </a:lnTo>
                <a:lnTo>
                  <a:pt x="10729" y="29454"/>
                </a:lnTo>
                <a:lnTo>
                  <a:pt x="10729" y="29562"/>
                </a:lnTo>
                <a:lnTo>
                  <a:pt x="10729" y="29691"/>
                </a:lnTo>
                <a:lnTo>
                  <a:pt x="10707" y="29798"/>
                </a:lnTo>
                <a:lnTo>
                  <a:pt x="10686" y="29906"/>
                </a:lnTo>
                <a:lnTo>
                  <a:pt x="10621" y="30013"/>
                </a:lnTo>
                <a:lnTo>
                  <a:pt x="10557" y="30121"/>
                </a:lnTo>
                <a:lnTo>
                  <a:pt x="10471" y="30207"/>
                </a:lnTo>
                <a:lnTo>
                  <a:pt x="10363" y="30293"/>
                </a:lnTo>
                <a:lnTo>
                  <a:pt x="10256" y="30357"/>
                </a:lnTo>
                <a:lnTo>
                  <a:pt x="1011" y="34421"/>
                </a:lnTo>
                <a:lnTo>
                  <a:pt x="861" y="34507"/>
                </a:lnTo>
                <a:lnTo>
                  <a:pt x="753" y="34593"/>
                </a:lnTo>
                <a:lnTo>
                  <a:pt x="646" y="34700"/>
                </a:lnTo>
                <a:lnTo>
                  <a:pt x="581" y="34829"/>
                </a:lnTo>
                <a:lnTo>
                  <a:pt x="538" y="34958"/>
                </a:lnTo>
                <a:lnTo>
                  <a:pt x="517" y="35087"/>
                </a:lnTo>
                <a:lnTo>
                  <a:pt x="517" y="35238"/>
                </a:lnTo>
                <a:lnTo>
                  <a:pt x="538" y="35367"/>
                </a:lnTo>
                <a:lnTo>
                  <a:pt x="581" y="35496"/>
                </a:lnTo>
                <a:lnTo>
                  <a:pt x="646" y="35625"/>
                </a:lnTo>
                <a:lnTo>
                  <a:pt x="732" y="35732"/>
                </a:lnTo>
                <a:lnTo>
                  <a:pt x="818" y="35818"/>
                </a:lnTo>
                <a:lnTo>
                  <a:pt x="947" y="35904"/>
                </a:lnTo>
                <a:lnTo>
                  <a:pt x="1076" y="35969"/>
                </a:lnTo>
                <a:lnTo>
                  <a:pt x="1226" y="35990"/>
                </a:lnTo>
                <a:lnTo>
                  <a:pt x="1398" y="35990"/>
                </a:lnTo>
                <a:lnTo>
                  <a:pt x="11481" y="35410"/>
                </a:lnTo>
                <a:lnTo>
                  <a:pt x="11610" y="35431"/>
                </a:lnTo>
                <a:lnTo>
                  <a:pt x="11739" y="35453"/>
                </a:lnTo>
                <a:lnTo>
                  <a:pt x="11847" y="35496"/>
                </a:lnTo>
                <a:lnTo>
                  <a:pt x="11954" y="35539"/>
                </a:lnTo>
                <a:lnTo>
                  <a:pt x="12062" y="35625"/>
                </a:lnTo>
                <a:lnTo>
                  <a:pt x="12126" y="35689"/>
                </a:lnTo>
                <a:lnTo>
                  <a:pt x="12212" y="35797"/>
                </a:lnTo>
                <a:lnTo>
                  <a:pt x="12255" y="35904"/>
                </a:lnTo>
                <a:lnTo>
                  <a:pt x="12298" y="36012"/>
                </a:lnTo>
                <a:lnTo>
                  <a:pt x="12320" y="36119"/>
                </a:lnTo>
                <a:lnTo>
                  <a:pt x="12341" y="36248"/>
                </a:lnTo>
                <a:lnTo>
                  <a:pt x="12320" y="36356"/>
                </a:lnTo>
                <a:lnTo>
                  <a:pt x="12298" y="36485"/>
                </a:lnTo>
                <a:lnTo>
                  <a:pt x="12255" y="36592"/>
                </a:lnTo>
                <a:lnTo>
                  <a:pt x="12191" y="36700"/>
                </a:lnTo>
                <a:lnTo>
                  <a:pt x="12083" y="36807"/>
                </a:lnTo>
                <a:lnTo>
                  <a:pt x="4946" y="43945"/>
                </a:lnTo>
                <a:lnTo>
                  <a:pt x="4838" y="44074"/>
                </a:lnTo>
                <a:lnTo>
                  <a:pt x="4752" y="44203"/>
                </a:lnTo>
                <a:lnTo>
                  <a:pt x="4709" y="44332"/>
                </a:lnTo>
                <a:lnTo>
                  <a:pt x="4688" y="44482"/>
                </a:lnTo>
                <a:lnTo>
                  <a:pt x="4709" y="44611"/>
                </a:lnTo>
                <a:lnTo>
                  <a:pt x="4731" y="44740"/>
                </a:lnTo>
                <a:lnTo>
                  <a:pt x="4774" y="44869"/>
                </a:lnTo>
                <a:lnTo>
                  <a:pt x="4838" y="44998"/>
                </a:lnTo>
                <a:lnTo>
                  <a:pt x="4924" y="45106"/>
                </a:lnTo>
                <a:lnTo>
                  <a:pt x="5032" y="45192"/>
                </a:lnTo>
                <a:lnTo>
                  <a:pt x="5161" y="45256"/>
                </a:lnTo>
                <a:lnTo>
                  <a:pt x="5268" y="45321"/>
                </a:lnTo>
                <a:lnTo>
                  <a:pt x="5419" y="45342"/>
                </a:lnTo>
                <a:lnTo>
                  <a:pt x="5569" y="45342"/>
                </a:lnTo>
                <a:lnTo>
                  <a:pt x="5720" y="45321"/>
                </a:lnTo>
                <a:lnTo>
                  <a:pt x="5870" y="45278"/>
                </a:lnTo>
                <a:lnTo>
                  <a:pt x="15050" y="41085"/>
                </a:lnTo>
                <a:lnTo>
                  <a:pt x="15179" y="41042"/>
                </a:lnTo>
                <a:lnTo>
                  <a:pt x="15308" y="41021"/>
                </a:lnTo>
                <a:lnTo>
                  <a:pt x="15566" y="41021"/>
                </a:lnTo>
                <a:lnTo>
                  <a:pt x="15674" y="41064"/>
                </a:lnTo>
                <a:lnTo>
                  <a:pt x="15781" y="41107"/>
                </a:lnTo>
                <a:lnTo>
                  <a:pt x="15867" y="41171"/>
                </a:lnTo>
                <a:lnTo>
                  <a:pt x="15975" y="41257"/>
                </a:lnTo>
                <a:lnTo>
                  <a:pt x="16039" y="41343"/>
                </a:lnTo>
                <a:lnTo>
                  <a:pt x="16104" y="41429"/>
                </a:lnTo>
                <a:lnTo>
                  <a:pt x="16168" y="41537"/>
                </a:lnTo>
                <a:lnTo>
                  <a:pt x="16190" y="41666"/>
                </a:lnTo>
                <a:lnTo>
                  <a:pt x="16211" y="41773"/>
                </a:lnTo>
                <a:lnTo>
                  <a:pt x="16211" y="41902"/>
                </a:lnTo>
                <a:lnTo>
                  <a:pt x="16190" y="42031"/>
                </a:lnTo>
                <a:lnTo>
                  <a:pt x="16147" y="42160"/>
                </a:lnTo>
                <a:lnTo>
                  <a:pt x="12040" y="51383"/>
                </a:lnTo>
                <a:lnTo>
                  <a:pt x="11997" y="51555"/>
                </a:lnTo>
                <a:lnTo>
                  <a:pt x="11976" y="51706"/>
                </a:lnTo>
                <a:lnTo>
                  <a:pt x="11976" y="51835"/>
                </a:lnTo>
                <a:lnTo>
                  <a:pt x="12019" y="51985"/>
                </a:lnTo>
                <a:lnTo>
                  <a:pt x="12062" y="52114"/>
                </a:lnTo>
                <a:lnTo>
                  <a:pt x="12148" y="52222"/>
                </a:lnTo>
                <a:lnTo>
                  <a:pt x="12234" y="52329"/>
                </a:lnTo>
                <a:lnTo>
                  <a:pt x="12341" y="52415"/>
                </a:lnTo>
                <a:lnTo>
                  <a:pt x="12449" y="52480"/>
                </a:lnTo>
                <a:lnTo>
                  <a:pt x="12578" y="52523"/>
                </a:lnTo>
                <a:lnTo>
                  <a:pt x="12728" y="52544"/>
                </a:lnTo>
                <a:lnTo>
                  <a:pt x="12857" y="52544"/>
                </a:lnTo>
                <a:lnTo>
                  <a:pt x="12986" y="52523"/>
                </a:lnTo>
                <a:lnTo>
                  <a:pt x="13137" y="52480"/>
                </a:lnTo>
                <a:lnTo>
                  <a:pt x="13266" y="52415"/>
                </a:lnTo>
                <a:lnTo>
                  <a:pt x="13395" y="52308"/>
                </a:lnTo>
                <a:lnTo>
                  <a:pt x="20446" y="45084"/>
                </a:lnTo>
                <a:lnTo>
                  <a:pt x="20554" y="44998"/>
                </a:lnTo>
                <a:lnTo>
                  <a:pt x="20661" y="44912"/>
                </a:lnTo>
                <a:lnTo>
                  <a:pt x="20769" y="44869"/>
                </a:lnTo>
                <a:lnTo>
                  <a:pt x="20898" y="44848"/>
                </a:lnTo>
                <a:lnTo>
                  <a:pt x="21005" y="44826"/>
                </a:lnTo>
                <a:lnTo>
                  <a:pt x="21134" y="44848"/>
                </a:lnTo>
                <a:lnTo>
                  <a:pt x="21242" y="44869"/>
                </a:lnTo>
                <a:lnTo>
                  <a:pt x="21349" y="44891"/>
                </a:lnTo>
                <a:lnTo>
                  <a:pt x="21457" y="44955"/>
                </a:lnTo>
                <a:lnTo>
                  <a:pt x="21564" y="45020"/>
                </a:lnTo>
                <a:lnTo>
                  <a:pt x="21650" y="45106"/>
                </a:lnTo>
                <a:lnTo>
                  <a:pt x="21715" y="45192"/>
                </a:lnTo>
                <a:lnTo>
                  <a:pt x="21779" y="45299"/>
                </a:lnTo>
                <a:lnTo>
                  <a:pt x="21822" y="45428"/>
                </a:lnTo>
                <a:lnTo>
                  <a:pt x="21844" y="45557"/>
                </a:lnTo>
                <a:lnTo>
                  <a:pt x="21844" y="45686"/>
                </a:lnTo>
                <a:lnTo>
                  <a:pt x="21371" y="55769"/>
                </a:lnTo>
                <a:lnTo>
                  <a:pt x="21371" y="55941"/>
                </a:lnTo>
                <a:lnTo>
                  <a:pt x="21414" y="56092"/>
                </a:lnTo>
                <a:lnTo>
                  <a:pt x="21457" y="56221"/>
                </a:lnTo>
                <a:lnTo>
                  <a:pt x="21543" y="56328"/>
                </a:lnTo>
                <a:lnTo>
                  <a:pt x="21650" y="56436"/>
                </a:lnTo>
                <a:lnTo>
                  <a:pt x="21758" y="56522"/>
                </a:lnTo>
                <a:lnTo>
                  <a:pt x="21865" y="56565"/>
                </a:lnTo>
                <a:lnTo>
                  <a:pt x="21994" y="56608"/>
                </a:lnTo>
                <a:lnTo>
                  <a:pt x="22145" y="56629"/>
                </a:lnTo>
                <a:lnTo>
                  <a:pt x="22274" y="56629"/>
                </a:lnTo>
                <a:lnTo>
                  <a:pt x="22403" y="56608"/>
                </a:lnTo>
                <a:lnTo>
                  <a:pt x="22532" y="56565"/>
                </a:lnTo>
                <a:lnTo>
                  <a:pt x="22661" y="56500"/>
                </a:lnTo>
                <a:lnTo>
                  <a:pt x="22768" y="56393"/>
                </a:lnTo>
                <a:lnTo>
                  <a:pt x="22876" y="56285"/>
                </a:lnTo>
                <a:lnTo>
                  <a:pt x="22940" y="56135"/>
                </a:lnTo>
                <a:lnTo>
                  <a:pt x="26918" y="46847"/>
                </a:lnTo>
                <a:lnTo>
                  <a:pt x="26982" y="46740"/>
                </a:lnTo>
                <a:lnTo>
                  <a:pt x="27068" y="46632"/>
                </a:lnTo>
                <a:lnTo>
                  <a:pt x="27154" y="46546"/>
                </a:lnTo>
                <a:lnTo>
                  <a:pt x="27240" y="46482"/>
                </a:lnTo>
                <a:lnTo>
                  <a:pt x="27348" y="46417"/>
                </a:lnTo>
                <a:lnTo>
                  <a:pt x="27477" y="46374"/>
                </a:lnTo>
                <a:lnTo>
                  <a:pt x="27584" y="46353"/>
                </a:lnTo>
                <a:lnTo>
                  <a:pt x="27691" y="46353"/>
                </a:lnTo>
                <a:lnTo>
                  <a:pt x="27820" y="46374"/>
                </a:lnTo>
                <a:lnTo>
                  <a:pt x="27928" y="46396"/>
                </a:lnTo>
                <a:lnTo>
                  <a:pt x="28035" y="46439"/>
                </a:lnTo>
                <a:lnTo>
                  <a:pt x="28143" y="46503"/>
                </a:lnTo>
                <a:lnTo>
                  <a:pt x="28229" y="46589"/>
                </a:lnTo>
                <a:lnTo>
                  <a:pt x="28315" y="46675"/>
                </a:lnTo>
                <a:lnTo>
                  <a:pt x="28379" y="46783"/>
                </a:lnTo>
                <a:lnTo>
                  <a:pt x="28444" y="46912"/>
                </a:lnTo>
                <a:lnTo>
                  <a:pt x="31647" y="56500"/>
                </a:lnTo>
                <a:lnTo>
                  <a:pt x="31712" y="56651"/>
                </a:lnTo>
                <a:lnTo>
                  <a:pt x="31798" y="56780"/>
                </a:lnTo>
                <a:lnTo>
                  <a:pt x="31884" y="56866"/>
                </a:lnTo>
                <a:lnTo>
                  <a:pt x="32013" y="56952"/>
                </a:lnTo>
                <a:lnTo>
                  <a:pt x="32142" y="57016"/>
                </a:lnTo>
                <a:lnTo>
                  <a:pt x="32271" y="57038"/>
                </a:lnTo>
                <a:lnTo>
                  <a:pt x="32400" y="57059"/>
                </a:lnTo>
                <a:lnTo>
                  <a:pt x="32529" y="57038"/>
                </a:lnTo>
                <a:lnTo>
                  <a:pt x="32679" y="57016"/>
                </a:lnTo>
                <a:lnTo>
                  <a:pt x="32787" y="56973"/>
                </a:lnTo>
                <a:lnTo>
                  <a:pt x="32916" y="56887"/>
                </a:lnTo>
                <a:lnTo>
                  <a:pt x="33023" y="56801"/>
                </a:lnTo>
                <a:lnTo>
                  <a:pt x="33109" y="56694"/>
                </a:lnTo>
                <a:lnTo>
                  <a:pt x="33174" y="56565"/>
                </a:lnTo>
                <a:lnTo>
                  <a:pt x="33217" y="56436"/>
                </a:lnTo>
                <a:lnTo>
                  <a:pt x="33238" y="56264"/>
                </a:lnTo>
                <a:lnTo>
                  <a:pt x="33604" y="46159"/>
                </a:lnTo>
                <a:lnTo>
                  <a:pt x="33604" y="46030"/>
                </a:lnTo>
                <a:lnTo>
                  <a:pt x="33647" y="45901"/>
                </a:lnTo>
                <a:lnTo>
                  <a:pt x="33690" y="45794"/>
                </a:lnTo>
                <a:lnTo>
                  <a:pt x="33754" y="45686"/>
                </a:lnTo>
                <a:lnTo>
                  <a:pt x="33840" y="45600"/>
                </a:lnTo>
                <a:lnTo>
                  <a:pt x="33926" y="45536"/>
                </a:lnTo>
                <a:lnTo>
                  <a:pt x="34034" y="45471"/>
                </a:lnTo>
                <a:lnTo>
                  <a:pt x="34141" y="45428"/>
                </a:lnTo>
                <a:lnTo>
                  <a:pt x="34249" y="45407"/>
                </a:lnTo>
                <a:lnTo>
                  <a:pt x="34378" y="45385"/>
                </a:lnTo>
                <a:lnTo>
                  <a:pt x="34485" y="45385"/>
                </a:lnTo>
                <a:lnTo>
                  <a:pt x="34614" y="45407"/>
                </a:lnTo>
                <a:lnTo>
                  <a:pt x="34722" y="45450"/>
                </a:lnTo>
                <a:lnTo>
                  <a:pt x="34829" y="45493"/>
                </a:lnTo>
                <a:lnTo>
                  <a:pt x="34937" y="45579"/>
                </a:lnTo>
                <a:lnTo>
                  <a:pt x="35023" y="45686"/>
                </a:lnTo>
                <a:lnTo>
                  <a:pt x="41472" y="53447"/>
                </a:lnTo>
                <a:lnTo>
                  <a:pt x="41601" y="53576"/>
                </a:lnTo>
                <a:lnTo>
                  <a:pt x="41709" y="53662"/>
                </a:lnTo>
                <a:lnTo>
                  <a:pt x="41859" y="53727"/>
                </a:lnTo>
                <a:lnTo>
                  <a:pt x="41988" y="53748"/>
                </a:lnTo>
                <a:lnTo>
                  <a:pt x="42268" y="53748"/>
                </a:lnTo>
                <a:lnTo>
                  <a:pt x="42397" y="53705"/>
                </a:lnTo>
                <a:lnTo>
                  <a:pt x="42504" y="53641"/>
                </a:lnTo>
                <a:lnTo>
                  <a:pt x="42633" y="53576"/>
                </a:lnTo>
                <a:lnTo>
                  <a:pt x="42719" y="53469"/>
                </a:lnTo>
                <a:lnTo>
                  <a:pt x="42805" y="53361"/>
                </a:lnTo>
                <a:lnTo>
                  <a:pt x="42870" y="53254"/>
                </a:lnTo>
                <a:lnTo>
                  <a:pt x="42913" y="53125"/>
                </a:lnTo>
                <a:lnTo>
                  <a:pt x="42934" y="52974"/>
                </a:lnTo>
                <a:lnTo>
                  <a:pt x="42934" y="52824"/>
                </a:lnTo>
                <a:lnTo>
                  <a:pt x="42891" y="52652"/>
                </a:lnTo>
                <a:lnTo>
                  <a:pt x="39559" y="43128"/>
                </a:lnTo>
                <a:lnTo>
                  <a:pt x="39537" y="42999"/>
                </a:lnTo>
                <a:lnTo>
                  <a:pt x="39516" y="42870"/>
                </a:lnTo>
                <a:lnTo>
                  <a:pt x="39537" y="42741"/>
                </a:lnTo>
                <a:lnTo>
                  <a:pt x="39559" y="42612"/>
                </a:lnTo>
                <a:lnTo>
                  <a:pt x="39602" y="42504"/>
                </a:lnTo>
                <a:lnTo>
                  <a:pt x="39666" y="42397"/>
                </a:lnTo>
                <a:lnTo>
                  <a:pt x="39731" y="42311"/>
                </a:lnTo>
                <a:lnTo>
                  <a:pt x="39817" y="42225"/>
                </a:lnTo>
                <a:lnTo>
                  <a:pt x="39903" y="42160"/>
                </a:lnTo>
                <a:lnTo>
                  <a:pt x="40010" y="42117"/>
                </a:lnTo>
                <a:lnTo>
                  <a:pt x="40118" y="42074"/>
                </a:lnTo>
                <a:lnTo>
                  <a:pt x="40247" y="42053"/>
                </a:lnTo>
                <a:lnTo>
                  <a:pt x="40354" y="42031"/>
                </a:lnTo>
                <a:lnTo>
                  <a:pt x="40483" y="42053"/>
                </a:lnTo>
                <a:lnTo>
                  <a:pt x="40612" y="42096"/>
                </a:lnTo>
                <a:lnTo>
                  <a:pt x="40741" y="42139"/>
                </a:lnTo>
                <a:lnTo>
                  <a:pt x="49556" y="47062"/>
                </a:lnTo>
                <a:lnTo>
                  <a:pt x="49706" y="47127"/>
                </a:lnTo>
                <a:lnTo>
                  <a:pt x="49857" y="47170"/>
                </a:lnTo>
                <a:lnTo>
                  <a:pt x="50136" y="47170"/>
                </a:lnTo>
                <a:lnTo>
                  <a:pt x="50265" y="47127"/>
                </a:lnTo>
                <a:lnTo>
                  <a:pt x="50394" y="47062"/>
                </a:lnTo>
                <a:lnTo>
                  <a:pt x="50502" y="46976"/>
                </a:lnTo>
                <a:lnTo>
                  <a:pt x="50588" y="46869"/>
                </a:lnTo>
                <a:lnTo>
                  <a:pt x="50674" y="46761"/>
                </a:lnTo>
                <a:lnTo>
                  <a:pt x="50717" y="46632"/>
                </a:lnTo>
                <a:lnTo>
                  <a:pt x="50760" y="46503"/>
                </a:lnTo>
                <a:lnTo>
                  <a:pt x="50781" y="46374"/>
                </a:lnTo>
                <a:lnTo>
                  <a:pt x="50781" y="46224"/>
                </a:lnTo>
                <a:lnTo>
                  <a:pt x="50738" y="46095"/>
                </a:lnTo>
                <a:lnTo>
                  <a:pt x="50674" y="45944"/>
                </a:lnTo>
                <a:lnTo>
                  <a:pt x="50588" y="45815"/>
                </a:lnTo>
                <a:lnTo>
                  <a:pt x="44031" y="38118"/>
                </a:lnTo>
                <a:lnTo>
                  <a:pt x="43966" y="38011"/>
                </a:lnTo>
                <a:lnTo>
                  <a:pt x="43902" y="37903"/>
                </a:lnTo>
                <a:lnTo>
                  <a:pt x="43859" y="37774"/>
                </a:lnTo>
                <a:lnTo>
                  <a:pt x="43837" y="37667"/>
                </a:lnTo>
                <a:lnTo>
                  <a:pt x="43837" y="37538"/>
                </a:lnTo>
                <a:lnTo>
                  <a:pt x="43859" y="37430"/>
                </a:lnTo>
                <a:lnTo>
                  <a:pt x="43902" y="37301"/>
                </a:lnTo>
                <a:lnTo>
                  <a:pt x="43945" y="37194"/>
                </a:lnTo>
                <a:lnTo>
                  <a:pt x="44009" y="37108"/>
                </a:lnTo>
                <a:lnTo>
                  <a:pt x="44095" y="37022"/>
                </a:lnTo>
                <a:lnTo>
                  <a:pt x="44181" y="36936"/>
                </a:lnTo>
                <a:lnTo>
                  <a:pt x="44289" y="36872"/>
                </a:lnTo>
                <a:lnTo>
                  <a:pt x="44396" y="36829"/>
                </a:lnTo>
                <a:lnTo>
                  <a:pt x="44504" y="36786"/>
                </a:lnTo>
                <a:lnTo>
                  <a:pt x="44783" y="36786"/>
                </a:lnTo>
                <a:lnTo>
                  <a:pt x="54780" y="38204"/>
                </a:lnTo>
                <a:lnTo>
                  <a:pt x="54931" y="38204"/>
                </a:lnTo>
                <a:lnTo>
                  <a:pt x="55081" y="38183"/>
                </a:lnTo>
                <a:lnTo>
                  <a:pt x="55232" y="38140"/>
                </a:lnTo>
                <a:lnTo>
                  <a:pt x="55361" y="38075"/>
                </a:lnTo>
                <a:lnTo>
                  <a:pt x="55447" y="37989"/>
                </a:lnTo>
                <a:lnTo>
                  <a:pt x="55554" y="37882"/>
                </a:lnTo>
                <a:lnTo>
                  <a:pt x="55619" y="37753"/>
                </a:lnTo>
                <a:lnTo>
                  <a:pt x="55662" y="37645"/>
                </a:lnTo>
                <a:lnTo>
                  <a:pt x="55705" y="37495"/>
                </a:lnTo>
                <a:lnTo>
                  <a:pt x="55705" y="37366"/>
                </a:lnTo>
                <a:lnTo>
                  <a:pt x="55705" y="37237"/>
                </a:lnTo>
                <a:lnTo>
                  <a:pt x="55662" y="37108"/>
                </a:lnTo>
                <a:lnTo>
                  <a:pt x="55619" y="36979"/>
                </a:lnTo>
                <a:lnTo>
                  <a:pt x="55533" y="36850"/>
                </a:lnTo>
                <a:lnTo>
                  <a:pt x="55425" y="36743"/>
                </a:lnTo>
                <a:lnTo>
                  <a:pt x="55275" y="36657"/>
                </a:lnTo>
                <a:lnTo>
                  <a:pt x="46396" y="31841"/>
                </a:lnTo>
                <a:lnTo>
                  <a:pt x="46288" y="31776"/>
                </a:lnTo>
                <a:lnTo>
                  <a:pt x="46202" y="31690"/>
                </a:lnTo>
                <a:lnTo>
                  <a:pt x="46116" y="31583"/>
                </a:lnTo>
                <a:lnTo>
                  <a:pt x="46052" y="31475"/>
                </a:lnTo>
                <a:lnTo>
                  <a:pt x="46009" y="31368"/>
                </a:lnTo>
                <a:lnTo>
                  <a:pt x="45987" y="31260"/>
                </a:lnTo>
                <a:lnTo>
                  <a:pt x="45987" y="31131"/>
                </a:lnTo>
                <a:lnTo>
                  <a:pt x="45987" y="31024"/>
                </a:lnTo>
                <a:lnTo>
                  <a:pt x="46009" y="30895"/>
                </a:lnTo>
                <a:lnTo>
                  <a:pt x="46052" y="30787"/>
                </a:lnTo>
                <a:lnTo>
                  <a:pt x="46095" y="30680"/>
                </a:lnTo>
                <a:lnTo>
                  <a:pt x="46181" y="30594"/>
                </a:lnTo>
                <a:lnTo>
                  <a:pt x="46267" y="30508"/>
                </a:lnTo>
                <a:lnTo>
                  <a:pt x="46353" y="30443"/>
                </a:lnTo>
                <a:lnTo>
                  <a:pt x="46482" y="30379"/>
                </a:lnTo>
                <a:lnTo>
                  <a:pt x="46611" y="30336"/>
                </a:lnTo>
                <a:lnTo>
                  <a:pt x="56436" y="28035"/>
                </a:lnTo>
                <a:lnTo>
                  <a:pt x="56586" y="27971"/>
                </a:lnTo>
                <a:lnTo>
                  <a:pt x="56737" y="27906"/>
                </a:lnTo>
                <a:lnTo>
                  <a:pt x="56844" y="27820"/>
                </a:lnTo>
                <a:lnTo>
                  <a:pt x="56930" y="27713"/>
                </a:lnTo>
                <a:lnTo>
                  <a:pt x="56994" y="27584"/>
                </a:lnTo>
                <a:lnTo>
                  <a:pt x="57037" y="27455"/>
                </a:lnTo>
                <a:lnTo>
                  <a:pt x="57080" y="27326"/>
                </a:lnTo>
                <a:lnTo>
                  <a:pt x="57080" y="27197"/>
                </a:lnTo>
                <a:lnTo>
                  <a:pt x="57059" y="27047"/>
                </a:lnTo>
                <a:lnTo>
                  <a:pt x="57016" y="26918"/>
                </a:lnTo>
                <a:lnTo>
                  <a:pt x="56951" y="26810"/>
                </a:lnTo>
                <a:lnTo>
                  <a:pt x="56887" y="26681"/>
                </a:lnTo>
                <a:lnTo>
                  <a:pt x="56780" y="26595"/>
                </a:lnTo>
                <a:lnTo>
                  <a:pt x="56651" y="26509"/>
                </a:lnTo>
                <a:lnTo>
                  <a:pt x="56522" y="26445"/>
                </a:lnTo>
                <a:lnTo>
                  <a:pt x="56350" y="26423"/>
                </a:lnTo>
                <a:lnTo>
                  <a:pt x="46331" y="25133"/>
                </a:lnTo>
                <a:lnTo>
                  <a:pt x="46202" y="25112"/>
                </a:lnTo>
                <a:lnTo>
                  <a:pt x="46095" y="25069"/>
                </a:lnTo>
                <a:lnTo>
                  <a:pt x="45987" y="25004"/>
                </a:lnTo>
                <a:lnTo>
                  <a:pt x="45880" y="24918"/>
                </a:lnTo>
                <a:lnTo>
                  <a:pt x="45794" y="24832"/>
                </a:lnTo>
                <a:lnTo>
                  <a:pt x="45729" y="24725"/>
                </a:lnTo>
                <a:lnTo>
                  <a:pt x="45686" y="24639"/>
                </a:lnTo>
                <a:lnTo>
                  <a:pt x="45643" y="24510"/>
                </a:lnTo>
                <a:lnTo>
                  <a:pt x="45643" y="24402"/>
                </a:lnTo>
                <a:lnTo>
                  <a:pt x="45622" y="24273"/>
                </a:lnTo>
                <a:lnTo>
                  <a:pt x="45643" y="24166"/>
                </a:lnTo>
                <a:lnTo>
                  <a:pt x="45665" y="24058"/>
                </a:lnTo>
                <a:lnTo>
                  <a:pt x="45729" y="23951"/>
                </a:lnTo>
                <a:lnTo>
                  <a:pt x="45794" y="23843"/>
                </a:lnTo>
                <a:lnTo>
                  <a:pt x="45880" y="23736"/>
                </a:lnTo>
                <a:lnTo>
                  <a:pt x="45987" y="23650"/>
                </a:lnTo>
                <a:lnTo>
                  <a:pt x="54329" y="17952"/>
                </a:lnTo>
                <a:lnTo>
                  <a:pt x="54458" y="17845"/>
                </a:lnTo>
                <a:lnTo>
                  <a:pt x="54544" y="17737"/>
                </a:lnTo>
                <a:lnTo>
                  <a:pt x="54608" y="17608"/>
                </a:lnTo>
                <a:lnTo>
                  <a:pt x="54673" y="17479"/>
                </a:lnTo>
                <a:lnTo>
                  <a:pt x="54673" y="17350"/>
                </a:lnTo>
                <a:lnTo>
                  <a:pt x="54673" y="17200"/>
                </a:lnTo>
                <a:lnTo>
                  <a:pt x="54651" y="17071"/>
                </a:lnTo>
                <a:lnTo>
                  <a:pt x="54608" y="16942"/>
                </a:lnTo>
                <a:lnTo>
                  <a:pt x="54544" y="16813"/>
                </a:lnTo>
                <a:lnTo>
                  <a:pt x="54458" y="16706"/>
                </a:lnTo>
                <a:lnTo>
                  <a:pt x="54372" y="16620"/>
                </a:lnTo>
                <a:lnTo>
                  <a:pt x="54243" y="16555"/>
                </a:lnTo>
                <a:lnTo>
                  <a:pt x="54114" y="16491"/>
                </a:lnTo>
                <a:lnTo>
                  <a:pt x="53985" y="16469"/>
                </a:lnTo>
                <a:lnTo>
                  <a:pt x="53834" y="16448"/>
                </a:lnTo>
                <a:lnTo>
                  <a:pt x="53662" y="16469"/>
                </a:lnTo>
                <a:lnTo>
                  <a:pt x="43859" y="18898"/>
                </a:lnTo>
                <a:lnTo>
                  <a:pt x="43730" y="18920"/>
                </a:lnTo>
                <a:lnTo>
                  <a:pt x="43601" y="18920"/>
                </a:lnTo>
                <a:lnTo>
                  <a:pt x="43472" y="18898"/>
                </a:lnTo>
                <a:lnTo>
                  <a:pt x="43364" y="18877"/>
                </a:lnTo>
                <a:lnTo>
                  <a:pt x="43257" y="18812"/>
                </a:lnTo>
                <a:lnTo>
                  <a:pt x="43149" y="18748"/>
                </a:lnTo>
                <a:lnTo>
                  <a:pt x="43063" y="18662"/>
                </a:lnTo>
                <a:lnTo>
                  <a:pt x="42999" y="18576"/>
                </a:lnTo>
                <a:lnTo>
                  <a:pt x="42934" y="18468"/>
                </a:lnTo>
                <a:lnTo>
                  <a:pt x="42891" y="18361"/>
                </a:lnTo>
                <a:lnTo>
                  <a:pt x="42848" y="18253"/>
                </a:lnTo>
                <a:lnTo>
                  <a:pt x="42848" y="18124"/>
                </a:lnTo>
                <a:lnTo>
                  <a:pt x="42848" y="18017"/>
                </a:lnTo>
                <a:lnTo>
                  <a:pt x="42870" y="17888"/>
                </a:lnTo>
                <a:lnTo>
                  <a:pt x="42913" y="17780"/>
                </a:lnTo>
                <a:lnTo>
                  <a:pt x="42999" y="17651"/>
                </a:lnTo>
                <a:lnTo>
                  <a:pt x="48717" y="9331"/>
                </a:lnTo>
                <a:lnTo>
                  <a:pt x="48782" y="9181"/>
                </a:lnTo>
                <a:lnTo>
                  <a:pt x="48846" y="9030"/>
                </a:lnTo>
                <a:lnTo>
                  <a:pt x="48868" y="8901"/>
                </a:lnTo>
                <a:lnTo>
                  <a:pt x="48846" y="8751"/>
                </a:lnTo>
                <a:lnTo>
                  <a:pt x="48825" y="8622"/>
                </a:lnTo>
                <a:lnTo>
                  <a:pt x="48760" y="8493"/>
                </a:lnTo>
                <a:lnTo>
                  <a:pt x="48696" y="8385"/>
                </a:lnTo>
                <a:lnTo>
                  <a:pt x="48610" y="8278"/>
                </a:lnTo>
                <a:lnTo>
                  <a:pt x="48502" y="8192"/>
                </a:lnTo>
                <a:lnTo>
                  <a:pt x="48395" y="8127"/>
                </a:lnTo>
                <a:lnTo>
                  <a:pt x="48266" y="8063"/>
                </a:lnTo>
                <a:lnTo>
                  <a:pt x="48137" y="8041"/>
                </a:lnTo>
                <a:lnTo>
                  <a:pt x="47986" y="8041"/>
                </a:lnTo>
                <a:lnTo>
                  <a:pt x="47836" y="8063"/>
                </a:lnTo>
                <a:lnTo>
                  <a:pt x="47707" y="8106"/>
                </a:lnTo>
                <a:lnTo>
                  <a:pt x="47556" y="8192"/>
                </a:lnTo>
                <a:lnTo>
                  <a:pt x="39279" y="13997"/>
                </a:lnTo>
                <a:lnTo>
                  <a:pt x="39172" y="14061"/>
                </a:lnTo>
                <a:lnTo>
                  <a:pt x="39043" y="14104"/>
                </a:lnTo>
                <a:lnTo>
                  <a:pt x="38935" y="14126"/>
                </a:lnTo>
                <a:lnTo>
                  <a:pt x="38806" y="14147"/>
                </a:lnTo>
                <a:lnTo>
                  <a:pt x="38699" y="14126"/>
                </a:lnTo>
                <a:lnTo>
                  <a:pt x="38570" y="14104"/>
                </a:lnTo>
                <a:lnTo>
                  <a:pt x="38462" y="14061"/>
                </a:lnTo>
                <a:lnTo>
                  <a:pt x="38376" y="13997"/>
                </a:lnTo>
                <a:lnTo>
                  <a:pt x="38269" y="13932"/>
                </a:lnTo>
                <a:lnTo>
                  <a:pt x="38183" y="13846"/>
                </a:lnTo>
                <a:lnTo>
                  <a:pt x="38118" y="13739"/>
                </a:lnTo>
                <a:lnTo>
                  <a:pt x="38075" y="13631"/>
                </a:lnTo>
                <a:lnTo>
                  <a:pt x="38032" y="13524"/>
                </a:lnTo>
                <a:lnTo>
                  <a:pt x="38011" y="13395"/>
                </a:lnTo>
                <a:lnTo>
                  <a:pt x="38011" y="13266"/>
                </a:lnTo>
                <a:lnTo>
                  <a:pt x="38032" y="13137"/>
                </a:lnTo>
                <a:lnTo>
                  <a:pt x="40354" y="3312"/>
                </a:lnTo>
                <a:lnTo>
                  <a:pt x="40376" y="3140"/>
                </a:lnTo>
                <a:lnTo>
                  <a:pt x="40376" y="2989"/>
                </a:lnTo>
                <a:lnTo>
                  <a:pt x="40333" y="2860"/>
                </a:lnTo>
                <a:lnTo>
                  <a:pt x="40290" y="2731"/>
                </a:lnTo>
                <a:lnTo>
                  <a:pt x="40204" y="2602"/>
                </a:lnTo>
                <a:lnTo>
                  <a:pt x="40118" y="2516"/>
                </a:lnTo>
                <a:lnTo>
                  <a:pt x="40010" y="2430"/>
                </a:lnTo>
                <a:lnTo>
                  <a:pt x="39881" y="2366"/>
                </a:lnTo>
                <a:lnTo>
                  <a:pt x="39752" y="2323"/>
                </a:lnTo>
                <a:lnTo>
                  <a:pt x="39623" y="2301"/>
                </a:lnTo>
                <a:lnTo>
                  <a:pt x="39473" y="2301"/>
                </a:lnTo>
                <a:lnTo>
                  <a:pt x="39344" y="2323"/>
                </a:lnTo>
                <a:lnTo>
                  <a:pt x="39215" y="2366"/>
                </a:lnTo>
                <a:lnTo>
                  <a:pt x="39086" y="2430"/>
                </a:lnTo>
                <a:lnTo>
                  <a:pt x="38978" y="2538"/>
                </a:lnTo>
                <a:lnTo>
                  <a:pt x="38871" y="2667"/>
                </a:lnTo>
                <a:lnTo>
                  <a:pt x="32077" y="12836"/>
                </a:lnTo>
                <a:lnTo>
                  <a:pt x="30379" y="710"/>
                </a:lnTo>
                <a:lnTo>
                  <a:pt x="30357" y="560"/>
                </a:lnTo>
                <a:lnTo>
                  <a:pt x="30293" y="409"/>
                </a:lnTo>
                <a:lnTo>
                  <a:pt x="30207" y="280"/>
                </a:lnTo>
                <a:lnTo>
                  <a:pt x="30121" y="194"/>
                </a:lnTo>
                <a:lnTo>
                  <a:pt x="29992" y="108"/>
                </a:lnTo>
                <a:lnTo>
                  <a:pt x="29884" y="65"/>
                </a:lnTo>
                <a:lnTo>
                  <a:pt x="29734" y="22"/>
                </a:lnTo>
                <a:lnTo>
                  <a:pt x="29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344475" y="170900"/>
            <a:ext cx="737487" cy="737202"/>
          </a:xfrm>
          <a:custGeom>
            <a:avLst/>
            <a:gdLst/>
            <a:ahLst/>
            <a:cxnLst/>
            <a:rect l="l" t="t" r="r" b="b"/>
            <a:pathLst>
              <a:path w="57081" h="57059" extrusionOk="0">
                <a:moveTo>
                  <a:pt x="29476" y="1"/>
                </a:moveTo>
                <a:lnTo>
                  <a:pt x="29347" y="22"/>
                </a:lnTo>
                <a:lnTo>
                  <a:pt x="29218" y="87"/>
                </a:lnTo>
                <a:lnTo>
                  <a:pt x="29089" y="151"/>
                </a:lnTo>
                <a:lnTo>
                  <a:pt x="28981" y="237"/>
                </a:lnTo>
                <a:lnTo>
                  <a:pt x="28895" y="345"/>
                </a:lnTo>
                <a:lnTo>
                  <a:pt x="28831" y="495"/>
                </a:lnTo>
                <a:lnTo>
                  <a:pt x="28766" y="646"/>
                </a:lnTo>
                <a:lnTo>
                  <a:pt x="26101" y="12578"/>
                </a:lnTo>
                <a:lnTo>
                  <a:pt x="20167" y="1893"/>
                </a:lnTo>
                <a:lnTo>
                  <a:pt x="20059" y="1764"/>
                </a:lnTo>
                <a:lnTo>
                  <a:pt x="19952" y="1635"/>
                </a:lnTo>
                <a:lnTo>
                  <a:pt x="19844" y="1570"/>
                </a:lnTo>
                <a:lnTo>
                  <a:pt x="19715" y="1506"/>
                </a:lnTo>
                <a:lnTo>
                  <a:pt x="19586" y="1463"/>
                </a:lnTo>
                <a:lnTo>
                  <a:pt x="19436" y="1463"/>
                </a:lnTo>
                <a:lnTo>
                  <a:pt x="19307" y="1484"/>
                </a:lnTo>
                <a:lnTo>
                  <a:pt x="19178" y="1506"/>
                </a:lnTo>
                <a:lnTo>
                  <a:pt x="19049" y="1570"/>
                </a:lnTo>
                <a:lnTo>
                  <a:pt x="18941" y="1635"/>
                </a:lnTo>
                <a:lnTo>
                  <a:pt x="18834" y="1721"/>
                </a:lnTo>
                <a:lnTo>
                  <a:pt x="18748" y="1828"/>
                </a:lnTo>
                <a:lnTo>
                  <a:pt x="18683" y="1957"/>
                </a:lnTo>
                <a:lnTo>
                  <a:pt x="18640" y="2086"/>
                </a:lnTo>
                <a:lnTo>
                  <a:pt x="18619" y="2258"/>
                </a:lnTo>
                <a:lnTo>
                  <a:pt x="18619" y="2409"/>
                </a:lnTo>
                <a:lnTo>
                  <a:pt x="20145" y="12406"/>
                </a:lnTo>
                <a:lnTo>
                  <a:pt x="20145" y="12535"/>
                </a:lnTo>
                <a:lnTo>
                  <a:pt x="20124" y="12664"/>
                </a:lnTo>
                <a:lnTo>
                  <a:pt x="20102" y="12793"/>
                </a:lnTo>
                <a:lnTo>
                  <a:pt x="20059" y="12900"/>
                </a:lnTo>
                <a:lnTo>
                  <a:pt x="19995" y="12986"/>
                </a:lnTo>
                <a:lnTo>
                  <a:pt x="19909" y="13094"/>
                </a:lnTo>
                <a:lnTo>
                  <a:pt x="19823" y="13158"/>
                </a:lnTo>
                <a:lnTo>
                  <a:pt x="19737" y="13223"/>
                </a:lnTo>
                <a:lnTo>
                  <a:pt x="19629" y="13287"/>
                </a:lnTo>
                <a:lnTo>
                  <a:pt x="19522" y="13309"/>
                </a:lnTo>
                <a:lnTo>
                  <a:pt x="19393" y="13330"/>
                </a:lnTo>
                <a:lnTo>
                  <a:pt x="19285" y="13330"/>
                </a:lnTo>
                <a:lnTo>
                  <a:pt x="19156" y="13309"/>
                </a:lnTo>
                <a:lnTo>
                  <a:pt x="19049" y="13287"/>
                </a:lnTo>
                <a:lnTo>
                  <a:pt x="18920" y="13223"/>
                </a:lnTo>
                <a:lnTo>
                  <a:pt x="18812" y="13137"/>
                </a:lnTo>
                <a:lnTo>
                  <a:pt x="11051" y="6687"/>
                </a:lnTo>
                <a:lnTo>
                  <a:pt x="10922" y="6601"/>
                </a:lnTo>
                <a:lnTo>
                  <a:pt x="10772" y="6537"/>
                </a:lnTo>
                <a:lnTo>
                  <a:pt x="10643" y="6494"/>
                </a:lnTo>
                <a:lnTo>
                  <a:pt x="10492" y="6494"/>
                </a:lnTo>
                <a:lnTo>
                  <a:pt x="10363" y="6515"/>
                </a:lnTo>
                <a:lnTo>
                  <a:pt x="10234" y="6537"/>
                </a:lnTo>
                <a:lnTo>
                  <a:pt x="10105" y="6601"/>
                </a:lnTo>
                <a:lnTo>
                  <a:pt x="9998" y="6687"/>
                </a:lnTo>
                <a:lnTo>
                  <a:pt x="9890" y="6773"/>
                </a:lnTo>
                <a:lnTo>
                  <a:pt x="9804" y="6902"/>
                </a:lnTo>
                <a:lnTo>
                  <a:pt x="9761" y="7010"/>
                </a:lnTo>
                <a:lnTo>
                  <a:pt x="9718" y="7139"/>
                </a:lnTo>
                <a:lnTo>
                  <a:pt x="9697" y="7289"/>
                </a:lnTo>
                <a:lnTo>
                  <a:pt x="9697" y="7418"/>
                </a:lnTo>
                <a:lnTo>
                  <a:pt x="9740" y="7568"/>
                </a:lnTo>
                <a:lnTo>
                  <a:pt x="9804" y="7719"/>
                </a:lnTo>
                <a:lnTo>
                  <a:pt x="14814" y="16491"/>
                </a:lnTo>
                <a:lnTo>
                  <a:pt x="14878" y="16620"/>
                </a:lnTo>
                <a:lnTo>
                  <a:pt x="14921" y="16749"/>
                </a:lnTo>
                <a:lnTo>
                  <a:pt x="14921" y="16856"/>
                </a:lnTo>
                <a:lnTo>
                  <a:pt x="14921" y="16985"/>
                </a:lnTo>
                <a:lnTo>
                  <a:pt x="14900" y="17093"/>
                </a:lnTo>
                <a:lnTo>
                  <a:pt x="14857" y="17222"/>
                </a:lnTo>
                <a:lnTo>
                  <a:pt x="14814" y="17307"/>
                </a:lnTo>
                <a:lnTo>
                  <a:pt x="14749" y="17415"/>
                </a:lnTo>
                <a:lnTo>
                  <a:pt x="14663" y="17501"/>
                </a:lnTo>
                <a:lnTo>
                  <a:pt x="14577" y="17565"/>
                </a:lnTo>
                <a:lnTo>
                  <a:pt x="14470" y="17630"/>
                </a:lnTo>
                <a:lnTo>
                  <a:pt x="14362" y="17673"/>
                </a:lnTo>
                <a:lnTo>
                  <a:pt x="14233" y="17694"/>
                </a:lnTo>
                <a:lnTo>
                  <a:pt x="14126" y="17716"/>
                </a:lnTo>
                <a:lnTo>
                  <a:pt x="13997" y="17694"/>
                </a:lnTo>
                <a:lnTo>
                  <a:pt x="13868" y="17673"/>
                </a:lnTo>
                <a:lnTo>
                  <a:pt x="4279" y="14448"/>
                </a:lnTo>
                <a:lnTo>
                  <a:pt x="4129" y="14405"/>
                </a:lnTo>
                <a:lnTo>
                  <a:pt x="3978" y="14405"/>
                </a:lnTo>
                <a:lnTo>
                  <a:pt x="3828" y="14427"/>
                </a:lnTo>
                <a:lnTo>
                  <a:pt x="3699" y="14470"/>
                </a:lnTo>
                <a:lnTo>
                  <a:pt x="3570" y="14534"/>
                </a:lnTo>
                <a:lnTo>
                  <a:pt x="3462" y="14620"/>
                </a:lnTo>
                <a:lnTo>
                  <a:pt x="3376" y="14706"/>
                </a:lnTo>
                <a:lnTo>
                  <a:pt x="3290" y="14835"/>
                </a:lnTo>
                <a:lnTo>
                  <a:pt x="3247" y="14964"/>
                </a:lnTo>
                <a:lnTo>
                  <a:pt x="3204" y="15093"/>
                </a:lnTo>
                <a:lnTo>
                  <a:pt x="3204" y="15222"/>
                </a:lnTo>
                <a:lnTo>
                  <a:pt x="3204" y="15351"/>
                </a:lnTo>
                <a:lnTo>
                  <a:pt x="3226" y="15502"/>
                </a:lnTo>
                <a:lnTo>
                  <a:pt x="3290" y="15631"/>
                </a:lnTo>
                <a:lnTo>
                  <a:pt x="3376" y="15760"/>
                </a:lnTo>
                <a:lnTo>
                  <a:pt x="3505" y="15867"/>
                </a:lnTo>
                <a:lnTo>
                  <a:pt x="11352" y="22231"/>
                </a:lnTo>
                <a:lnTo>
                  <a:pt x="11438" y="22317"/>
                </a:lnTo>
                <a:lnTo>
                  <a:pt x="11524" y="22424"/>
                </a:lnTo>
                <a:lnTo>
                  <a:pt x="11589" y="22532"/>
                </a:lnTo>
                <a:lnTo>
                  <a:pt x="11610" y="22661"/>
                </a:lnTo>
                <a:lnTo>
                  <a:pt x="11632" y="22768"/>
                </a:lnTo>
                <a:lnTo>
                  <a:pt x="11653" y="22876"/>
                </a:lnTo>
                <a:lnTo>
                  <a:pt x="11632" y="23005"/>
                </a:lnTo>
                <a:lnTo>
                  <a:pt x="11610" y="23112"/>
                </a:lnTo>
                <a:lnTo>
                  <a:pt x="11567" y="23220"/>
                </a:lnTo>
                <a:lnTo>
                  <a:pt x="11503" y="23327"/>
                </a:lnTo>
                <a:lnTo>
                  <a:pt x="11417" y="23413"/>
                </a:lnTo>
                <a:lnTo>
                  <a:pt x="11331" y="23499"/>
                </a:lnTo>
                <a:lnTo>
                  <a:pt x="11245" y="23564"/>
                </a:lnTo>
                <a:lnTo>
                  <a:pt x="11137" y="23628"/>
                </a:lnTo>
                <a:lnTo>
                  <a:pt x="11008" y="23650"/>
                </a:lnTo>
                <a:lnTo>
                  <a:pt x="10879" y="23671"/>
                </a:lnTo>
                <a:lnTo>
                  <a:pt x="775" y="24123"/>
                </a:lnTo>
                <a:lnTo>
                  <a:pt x="624" y="24144"/>
                </a:lnTo>
                <a:lnTo>
                  <a:pt x="474" y="24209"/>
                </a:lnTo>
                <a:lnTo>
                  <a:pt x="345" y="24273"/>
                </a:lnTo>
                <a:lnTo>
                  <a:pt x="237" y="24359"/>
                </a:lnTo>
                <a:lnTo>
                  <a:pt x="151" y="24467"/>
                </a:lnTo>
                <a:lnTo>
                  <a:pt x="87" y="24574"/>
                </a:lnTo>
                <a:lnTo>
                  <a:pt x="22" y="24703"/>
                </a:lnTo>
                <a:lnTo>
                  <a:pt x="1" y="24832"/>
                </a:lnTo>
                <a:lnTo>
                  <a:pt x="1" y="24983"/>
                </a:lnTo>
                <a:lnTo>
                  <a:pt x="1" y="25112"/>
                </a:lnTo>
                <a:lnTo>
                  <a:pt x="44" y="25241"/>
                </a:lnTo>
                <a:lnTo>
                  <a:pt x="108" y="25370"/>
                </a:lnTo>
                <a:lnTo>
                  <a:pt x="173" y="25477"/>
                </a:lnTo>
                <a:lnTo>
                  <a:pt x="280" y="25585"/>
                </a:lnTo>
                <a:lnTo>
                  <a:pt x="409" y="25671"/>
                </a:lnTo>
                <a:lnTo>
                  <a:pt x="560" y="25735"/>
                </a:lnTo>
                <a:lnTo>
                  <a:pt x="10170" y="28831"/>
                </a:lnTo>
                <a:lnTo>
                  <a:pt x="10299" y="28895"/>
                </a:lnTo>
                <a:lnTo>
                  <a:pt x="10406" y="28960"/>
                </a:lnTo>
                <a:lnTo>
                  <a:pt x="10514" y="29046"/>
                </a:lnTo>
                <a:lnTo>
                  <a:pt x="10578" y="29132"/>
                </a:lnTo>
                <a:lnTo>
                  <a:pt x="10643" y="29239"/>
                </a:lnTo>
                <a:lnTo>
                  <a:pt x="10686" y="29347"/>
                </a:lnTo>
                <a:lnTo>
                  <a:pt x="10729" y="29454"/>
                </a:lnTo>
                <a:lnTo>
                  <a:pt x="10729" y="29562"/>
                </a:lnTo>
                <a:lnTo>
                  <a:pt x="10729" y="29691"/>
                </a:lnTo>
                <a:lnTo>
                  <a:pt x="10707" y="29798"/>
                </a:lnTo>
                <a:lnTo>
                  <a:pt x="10686" y="29906"/>
                </a:lnTo>
                <a:lnTo>
                  <a:pt x="10621" y="30013"/>
                </a:lnTo>
                <a:lnTo>
                  <a:pt x="10557" y="30121"/>
                </a:lnTo>
                <a:lnTo>
                  <a:pt x="10471" y="30207"/>
                </a:lnTo>
                <a:lnTo>
                  <a:pt x="10363" y="30293"/>
                </a:lnTo>
                <a:lnTo>
                  <a:pt x="10256" y="30357"/>
                </a:lnTo>
                <a:lnTo>
                  <a:pt x="1011" y="34421"/>
                </a:lnTo>
                <a:lnTo>
                  <a:pt x="861" y="34507"/>
                </a:lnTo>
                <a:lnTo>
                  <a:pt x="753" y="34593"/>
                </a:lnTo>
                <a:lnTo>
                  <a:pt x="646" y="34700"/>
                </a:lnTo>
                <a:lnTo>
                  <a:pt x="581" y="34829"/>
                </a:lnTo>
                <a:lnTo>
                  <a:pt x="538" y="34958"/>
                </a:lnTo>
                <a:lnTo>
                  <a:pt x="517" y="35087"/>
                </a:lnTo>
                <a:lnTo>
                  <a:pt x="517" y="35238"/>
                </a:lnTo>
                <a:lnTo>
                  <a:pt x="538" y="35367"/>
                </a:lnTo>
                <a:lnTo>
                  <a:pt x="581" y="35496"/>
                </a:lnTo>
                <a:lnTo>
                  <a:pt x="646" y="35625"/>
                </a:lnTo>
                <a:lnTo>
                  <a:pt x="732" y="35732"/>
                </a:lnTo>
                <a:lnTo>
                  <a:pt x="818" y="35818"/>
                </a:lnTo>
                <a:lnTo>
                  <a:pt x="947" y="35904"/>
                </a:lnTo>
                <a:lnTo>
                  <a:pt x="1076" y="35969"/>
                </a:lnTo>
                <a:lnTo>
                  <a:pt x="1226" y="35990"/>
                </a:lnTo>
                <a:lnTo>
                  <a:pt x="1398" y="35990"/>
                </a:lnTo>
                <a:lnTo>
                  <a:pt x="11481" y="35410"/>
                </a:lnTo>
                <a:lnTo>
                  <a:pt x="11610" y="35431"/>
                </a:lnTo>
                <a:lnTo>
                  <a:pt x="11739" y="35453"/>
                </a:lnTo>
                <a:lnTo>
                  <a:pt x="11847" y="35496"/>
                </a:lnTo>
                <a:lnTo>
                  <a:pt x="11954" y="35539"/>
                </a:lnTo>
                <a:lnTo>
                  <a:pt x="12062" y="35625"/>
                </a:lnTo>
                <a:lnTo>
                  <a:pt x="12126" y="35689"/>
                </a:lnTo>
                <a:lnTo>
                  <a:pt x="12212" y="35797"/>
                </a:lnTo>
                <a:lnTo>
                  <a:pt x="12255" y="35904"/>
                </a:lnTo>
                <a:lnTo>
                  <a:pt x="12298" y="36012"/>
                </a:lnTo>
                <a:lnTo>
                  <a:pt x="12320" y="36119"/>
                </a:lnTo>
                <a:lnTo>
                  <a:pt x="12341" y="36248"/>
                </a:lnTo>
                <a:lnTo>
                  <a:pt x="12320" y="36356"/>
                </a:lnTo>
                <a:lnTo>
                  <a:pt x="12298" y="36485"/>
                </a:lnTo>
                <a:lnTo>
                  <a:pt x="12255" y="36592"/>
                </a:lnTo>
                <a:lnTo>
                  <a:pt x="12191" y="36700"/>
                </a:lnTo>
                <a:lnTo>
                  <a:pt x="12083" y="36807"/>
                </a:lnTo>
                <a:lnTo>
                  <a:pt x="4946" y="43945"/>
                </a:lnTo>
                <a:lnTo>
                  <a:pt x="4838" y="44074"/>
                </a:lnTo>
                <a:lnTo>
                  <a:pt x="4752" y="44203"/>
                </a:lnTo>
                <a:lnTo>
                  <a:pt x="4709" y="44332"/>
                </a:lnTo>
                <a:lnTo>
                  <a:pt x="4688" y="44482"/>
                </a:lnTo>
                <a:lnTo>
                  <a:pt x="4709" y="44611"/>
                </a:lnTo>
                <a:lnTo>
                  <a:pt x="4731" y="44740"/>
                </a:lnTo>
                <a:lnTo>
                  <a:pt x="4774" y="44869"/>
                </a:lnTo>
                <a:lnTo>
                  <a:pt x="4838" y="44998"/>
                </a:lnTo>
                <a:lnTo>
                  <a:pt x="4924" y="45106"/>
                </a:lnTo>
                <a:lnTo>
                  <a:pt x="5032" y="45192"/>
                </a:lnTo>
                <a:lnTo>
                  <a:pt x="5161" y="45256"/>
                </a:lnTo>
                <a:lnTo>
                  <a:pt x="5268" y="45321"/>
                </a:lnTo>
                <a:lnTo>
                  <a:pt x="5419" y="45342"/>
                </a:lnTo>
                <a:lnTo>
                  <a:pt x="5569" y="45342"/>
                </a:lnTo>
                <a:lnTo>
                  <a:pt x="5720" y="45321"/>
                </a:lnTo>
                <a:lnTo>
                  <a:pt x="5870" y="45278"/>
                </a:lnTo>
                <a:lnTo>
                  <a:pt x="15050" y="41085"/>
                </a:lnTo>
                <a:lnTo>
                  <a:pt x="15179" y="41042"/>
                </a:lnTo>
                <a:lnTo>
                  <a:pt x="15308" y="41021"/>
                </a:lnTo>
                <a:lnTo>
                  <a:pt x="15566" y="41021"/>
                </a:lnTo>
                <a:lnTo>
                  <a:pt x="15674" y="41064"/>
                </a:lnTo>
                <a:lnTo>
                  <a:pt x="15781" y="41107"/>
                </a:lnTo>
                <a:lnTo>
                  <a:pt x="15867" y="41171"/>
                </a:lnTo>
                <a:lnTo>
                  <a:pt x="15975" y="41257"/>
                </a:lnTo>
                <a:lnTo>
                  <a:pt x="16039" y="41343"/>
                </a:lnTo>
                <a:lnTo>
                  <a:pt x="16104" y="41429"/>
                </a:lnTo>
                <a:lnTo>
                  <a:pt x="16168" y="41537"/>
                </a:lnTo>
                <a:lnTo>
                  <a:pt x="16190" y="41666"/>
                </a:lnTo>
                <a:lnTo>
                  <a:pt x="16211" y="41773"/>
                </a:lnTo>
                <a:lnTo>
                  <a:pt x="16211" y="41902"/>
                </a:lnTo>
                <a:lnTo>
                  <a:pt x="16190" y="42031"/>
                </a:lnTo>
                <a:lnTo>
                  <a:pt x="16147" y="42160"/>
                </a:lnTo>
                <a:lnTo>
                  <a:pt x="12040" y="51383"/>
                </a:lnTo>
                <a:lnTo>
                  <a:pt x="11997" y="51555"/>
                </a:lnTo>
                <a:lnTo>
                  <a:pt x="11976" y="51706"/>
                </a:lnTo>
                <a:lnTo>
                  <a:pt x="11976" y="51835"/>
                </a:lnTo>
                <a:lnTo>
                  <a:pt x="12019" y="51985"/>
                </a:lnTo>
                <a:lnTo>
                  <a:pt x="12062" y="52114"/>
                </a:lnTo>
                <a:lnTo>
                  <a:pt x="12148" y="52222"/>
                </a:lnTo>
                <a:lnTo>
                  <a:pt x="12234" y="52329"/>
                </a:lnTo>
                <a:lnTo>
                  <a:pt x="12341" y="52415"/>
                </a:lnTo>
                <a:lnTo>
                  <a:pt x="12449" y="52480"/>
                </a:lnTo>
                <a:lnTo>
                  <a:pt x="12578" y="52523"/>
                </a:lnTo>
                <a:lnTo>
                  <a:pt x="12728" y="52544"/>
                </a:lnTo>
                <a:lnTo>
                  <a:pt x="12857" y="52544"/>
                </a:lnTo>
                <a:lnTo>
                  <a:pt x="12986" y="52523"/>
                </a:lnTo>
                <a:lnTo>
                  <a:pt x="13137" y="52480"/>
                </a:lnTo>
                <a:lnTo>
                  <a:pt x="13266" y="52415"/>
                </a:lnTo>
                <a:lnTo>
                  <a:pt x="13395" y="52308"/>
                </a:lnTo>
                <a:lnTo>
                  <a:pt x="20446" y="45084"/>
                </a:lnTo>
                <a:lnTo>
                  <a:pt x="20554" y="44998"/>
                </a:lnTo>
                <a:lnTo>
                  <a:pt x="20661" y="44912"/>
                </a:lnTo>
                <a:lnTo>
                  <a:pt x="20769" y="44869"/>
                </a:lnTo>
                <a:lnTo>
                  <a:pt x="20898" y="44848"/>
                </a:lnTo>
                <a:lnTo>
                  <a:pt x="21005" y="44826"/>
                </a:lnTo>
                <a:lnTo>
                  <a:pt x="21134" y="44848"/>
                </a:lnTo>
                <a:lnTo>
                  <a:pt x="21242" y="44869"/>
                </a:lnTo>
                <a:lnTo>
                  <a:pt x="21349" y="44891"/>
                </a:lnTo>
                <a:lnTo>
                  <a:pt x="21457" y="44955"/>
                </a:lnTo>
                <a:lnTo>
                  <a:pt x="21564" y="45020"/>
                </a:lnTo>
                <a:lnTo>
                  <a:pt x="21650" y="45106"/>
                </a:lnTo>
                <a:lnTo>
                  <a:pt x="21715" y="45192"/>
                </a:lnTo>
                <a:lnTo>
                  <a:pt x="21779" y="45299"/>
                </a:lnTo>
                <a:lnTo>
                  <a:pt x="21822" y="45428"/>
                </a:lnTo>
                <a:lnTo>
                  <a:pt x="21844" y="45557"/>
                </a:lnTo>
                <a:lnTo>
                  <a:pt x="21844" y="45686"/>
                </a:lnTo>
                <a:lnTo>
                  <a:pt x="21371" y="55769"/>
                </a:lnTo>
                <a:lnTo>
                  <a:pt x="21371" y="55941"/>
                </a:lnTo>
                <a:lnTo>
                  <a:pt x="21414" y="56092"/>
                </a:lnTo>
                <a:lnTo>
                  <a:pt x="21457" y="56221"/>
                </a:lnTo>
                <a:lnTo>
                  <a:pt x="21543" y="56328"/>
                </a:lnTo>
                <a:lnTo>
                  <a:pt x="21650" y="56436"/>
                </a:lnTo>
                <a:lnTo>
                  <a:pt x="21758" y="56522"/>
                </a:lnTo>
                <a:lnTo>
                  <a:pt x="21865" y="56565"/>
                </a:lnTo>
                <a:lnTo>
                  <a:pt x="21994" y="56608"/>
                </a:lnTo>
                <a:lnTo>
                  <a:pt x="22145" y="56629"/>
                </a:lnTo>
                <a:lnTo>
                  <a:pt x="22274" y="56629"/>
                </a:lnTo>
                <a:lnTo>
                  <a:pt x="22403" y="56608"/>
                </a:lnTo>
                <a:lnTo>
                  <a:pt x="22532" y="56565"/>
                </a:lnTo>
                <a:lnTo>
                  <a:pt x="22661" y="56500"/>
                </a:lnTo>
                <a:lnTo>
                  <a:pt x="22768" y="56393"/>
                </a:lnTo>
                <a:lnTo>
                  <a:pt x="22876" y="56285"/>
                </a:lnTo>
                <a:lnTo>
                  <a:pt x="22940" y="56135"/>
                </a:lnTo>
                <a:lnTo>
                  <a:pt x="26918" y="46847"/>
                </a:lnTo>
                <a:lnTo>
                  <a:pt x="26982" y="46740"/>
                </a:lnTo>
                <a:lnTo>
                  <a:pt x="27068" y="46632"/>
                </a:lnTo>
                <a:lnTo>
                  <a:pt x="27154" y="46546"/>
                </a:lnTo>
                <a:lnTo>
                  <a:pt x="27240" y="46482"/>
                </a:lnTo>
                <a:lnTo>
                  <a:pt x="27348" y="46417"/>
                </a:lnTo>
                <a:lnTo>
                  <a:pt x="27477" y="46374"/>
                </a:lnTo>
                <a:lnTo>
                  <a:pt x="27584" y="46353"/>
                </a:lnTo>
                <a:lnTo>
                  <a:pt x="27691" y="46353"/>
                </a:lnTo>
                <a:lnTo>
                  <a:pt x="27820" y="46374"/>
                </a:lnTo>
                <a:lnTo>
                  <a:pt x="27928" y="46396"/>
                </a:lnTo>
                <a:lnTo>
                  <a:pt x="28035" y="46439"/>
                </a:lnTo>
                <a:lnTo>
                  <a:pt x="28143" y="46503"/>
                </a:lnTo>
                <a:lnTo>
                  <a:pt x="28229" y="46589"/>
                </a:lnTo>
                <a:lnTo>
                  <a:pt x="28315" y="46675"/>
                </a:lnTo>
                <a:lnTo>
                  <a:pt x="28379" y="46783"/>
                </a:lnTo>
                <a:lnTo>
                  <a:pt x="28444" y="46912"/>
                </a:lnTo>
                <a:lnTo>
                  <a:pt x="31647" y="56500"/>
                </a:lnTo>
                <a:lnTo>
                  <a:pt x="31712" y="56651"/>
                </a:lnTo>
                <a:lnTo>
                  <a:pt x="31798" y="56780"/>
                </a:lnTo>
                <a:lnTo>
                  <a:pt x="31884" y="56866"/>
                </a:lnTo>
                <a:lnTo>
                  <a:pt x="32013" y="56952"/>
                </a:lnTo>
                <a:lnTo>
                  <a:pt x="32142" y="57016"/>
                </a:lnTo>
                <a:lnTo>
                  <a:pt x="32271" y="57038"/>
                </a:lnTo>
                <a:lnTo>
                  <a:pt x="32400" y="57059"/>
                </a:lnTo>
                <a:lnTo>
                  <a:pt x="32529" y="57038"/>
                </a:lnTo>
                <a:lnTo>
                  <a:pt x="32679" y="57016"/>
                </a:lnTo>
                <a:lnTo>
                  <a:pt x="32787" y="56973"/>
                </a:lnTo>
                <a:lnTo>
                  <a:pt x="32916" y="56887"/>
                </a:lnTo>
                <a:lnTo>
                  <a:pt x="33023" y="56801"/>
                </a:lnTo>
                <a:lnTo>
                  <a:pt x="33109" y="56694"/>
                </a:lnTo>
                <a:lnTo>
                  <a:pt x="33174" y="56565"/>
                </a:lnTo>
                <a:lnTo>
                  <a:pt x="33217" y="56436"/>
                </a:lnTo>
                <a:lnTo>
                  <a:pt x="33238" y="56264"/>
                </a:lnTo>
                <a:lnTo>
                  <a:pt x="33604" y="46159"/>
                </a:lnTo>
                <a:lnTo>
                  <a:pt x="33604" y="46030"/>
                </a:lnTo>
                <a:lnTo>
                  <a:pt x="33647" y="45901"/>
                </a:lnTo>
                <a:lnTo>
                  <a:pt x="33690" y="45794"/>
                </a:lnTo>
                <a:lnTo>
                  <a:pt x="33754" y="45686"/>
                </a:lnTo>
                <a:lnTo>
                  <a:pt x="33840" y="45600"/>
                </a:lnTo>
                <a:lnTo>
                  <a:pt x="33926" y="45536"/>
                </a:lnTo>
                <a:lnTo>
                  <a:pt x="34034" y="45471"/>
                </a:lnTo>
                <a:lnTo>
                  <a:pt x="34141" y="45428"/>
                </a:lnTo>
                <a:lnTo>
                  <a:pt x="34249" y="45407"/>
                </a:lnTo>
                <a:lnTo>
                  <a:pt x="34378" y="45385"/>
                </a:lnTo>
                <a:lnTo>
                  <a:pt x="34485" y="45385"/>
                </a:lnTo>
                <a:lnTo>
                  <a:pt x="34614" y="45407"/>
                </a:lnTo>
                <a:lnTo>
                  <a:pt x="34722" y="45450"/>
                </a:lnTo>
                <a:lnTo>
                  <a:pt x="34829" y="45493"/>
                </a:lnTo>
                <a:lnTo>
                  <a:pt x="34937" y="45579"/>
                </a:lnTo>
                <a:lnTo>
                  <a:pt x="35023" y="45686"/>
                </a:lnTo>
                <a:lnTo>
                  <a:pt x="41472" y="53447"/>
                </a:lnTo>
                <a:lnTo>
                  <a:pt x="41601" y="53576"/>
                </a:lnTo>
                <a:lnTo>
                  <a:pt x="41709" y="53662"/>
                </a:lnTo>
                <a:lnTo>
                  <a:pt x="41859" y="53727"/>
                </a:lnTo>
                <a:lnTo>
                  <a:pt x="41988" y="53748"/>
                </a:lnTo>
                <a:lnTo>
                  <a:pt x="42268" y="53748"/>
                </a:lnTo>
                <a:lnTo>
                  <a:pt x="42397" y="53705"/>
                </a:lnTo>
                <a:lnTo>
                  <a:pt x="42504" y="53641"/>
                </a:lnTo>
                <a:lnTo>
                  <a:pt x="42633" y="53576"/>
                </a:lnTo>
                <a:lnTo>
                  <a:pt x="42719" y="53469"/>
                </a:lnTo>
                <a:lnTo>
                  <a:pt x="42805" y="53361"/>
                </a:lnTo>
                <a:lnTo>
                  <a:pt x="42870" y="53254"/>
                </a:lnTo>
                <a:lnTo>
                  <a:pt x="42913" y="53125"/>
                </a:lnTo>
                <a:lnTo>
                  <a:pt x="42934" y="52974"/>
                </a:lnTo>
                <a:lnTo>
                  <a:pt x="42934" y="52824"/>
                </a:lnTo>
                <a:lnTo>
                  <a:pt x="42891" y="52652"/>
                </a:lnTo>
                <a:lnTo>
                  <a:pt x="39559" y="43128"/>
                </a:lnTo>
                <a:lnTo>
                  <a:pt x="39537" y="42999"/>
                </a:lnTo>
                <a:lnTo>
                  <a:pt x="39516" y="42870"/>
                </a:lnTo>
                <a:lnTo>
                  <a:pt x="39537" y="42741"/>
                </a:lnTo>
                <a:lnTo>
                  <a:pt x="39559" y="42612"/>
                </a:lnTo>
                <a:lnTo>
                  <a:pt x="39602" y="42504"/>
                </a:lnTo>
                <a:lnTo>
                  <a:pt x="39666" y="42397"/>
                </a:lnTo>
                <a:lnTo>
                  <a:pt x="39731" y="42311"/>
                </a:lnTo>
                <a:lnTo>
                  <a:pt x="39817" y="42225"/>
                </a:lnTo>
                <a:lnTo>
                  <a:pt x="39903" y="42160"/>
                </a:lnTo>
                <a:lnTo>
                  <a:pt x="40010" y="42117"/>
                </a:lnTo>
                <a:lnTo>
                  <a:pt x="40118" y="42074"/>
                </a:lnTo>
                <a:lnTo>
                  <a:pt x="40247" y="42053"/>
                </a:lnTo>
                <a:lnTo>
                  <a:pt x="40354" y="42031"/>
                </a:lnTo>
                <a:lnTo>
                  <a:pt x="40483" y="42053"/>
                </a:lnTo>
                <a:lnTo>
                  <a:pt x="40612" y="42096"/>
                </a:lnTo>
                <a:lnTo>
                  <a:pt x="40741" y="42139"/>
                </a:lnTo>
                <a:lnTo>
                  <a:pt x="49556" y="47062"/>
                </a:lnTo>
                <a:lnTo>
                  <a:pt x="49706" y="47127"/>
                </a:lnTo>
                <a:lnTo>
                  <a:pt x="49857" y="47170"/>
                </a:lnTo>
                <a:lnTo>
                  <a:pt x="50136" y="47170"/>
                </a:lnTo>
                <a:lnTo>
                  <a:pt x="50265" y="47127"/>
                </a:lnTo>
                <a:lnTo>
                  <a:pt x="50394" y="47062"/>
                </a:lnTo>
                <a:lnTo>
                  <a:pt x="50502" y="46976"/>
                </a:lnTo>
                <a:lnTo>
                  <a:pt x="50588" y="46869"/>
                </a:lnTo>
                <a:lnTo>
                  <a:pt x="50674" y="46761"/>
                </a:lnTo>
                <a:lnTo>
                  <a:pt x="50717" y="46632"/>
                </a:lnTo>
                <a:lnTo>
                  <a:pt x="50760" y="46503"/>
                </a:lnTo>
                <a:lnTo>
                  <a:pt x="50781" y="46374"/>
                </a:lnTo>
                <a:lnTo>
                  <a:pt x="50781" y="46224"/>
                </a:lnTo>
                <a:lnTo>
                  <a:pt x="50738" y="46095"/>
                </a:lnTo>
                <a:lnTo>
                  <a:pt x="50674" y="45944"/>
                </a:lnTo>
                <a:lnTo>
                  <a:pt x="50588" y="45815"/>
                </a:lnTo>
                <a:lnTo>
                  <a:pt x="44031" y="38118"/>
                </a:lnTo>
                <a:lnTo>
                  <a:pt x="43966" y="38011"/>
                </a:lnTo>
                <a:lnTo>
                  <a:pt x="43902" y="37903"/>
                </a:lnTo>
                <a:lnTo>
                  <a:pt x="43859" y="37774"/>
                </a:lnTo>
                <a:lnTo>
                  <a:pt x="43837" y="37667"/>
                </a:lnTo>
                <a:lnTo>
                  <a:pt x="43837" y="37538"/>
                </a:lnTo>
                <a:lnTo>
                  <a:pt x="43859" y="37430"/>
                </a:lnTo>
                <a:lnTo>
                  <a:pt x="43902" y="37301"/>
                </a:lnTo>
                <a:lnTo>
                  <a:pt x="43945" y="37194"/>
                </a:lnTo>
                <a:lnTo>
                  <a:pt x="44009" y="37108"/>
                </a:lnTo>
                <a:lnTo>
                  <a:pt x="44095" y="37022"/>
                </a:lnTo>
                <a:lnTo>
                  <a:pt x="44181" y="36936"/>
                </a:lnTo>
                <a:lnTo>
                  <a:pt x="44289" y="36872"/>
                </a:lnTo>
                <a:lnTo>
                  <a:pt x="44396" y="36829"/>
                </a:lnTo>
                <a:lnTo>
                  <a:pt x="44504" y="36786"/>
                </a:lnTo>
                <a:lnTo>
                  <a:pt x="44783" y="36786"/>
                </a:lnTo>
                <a:lnTo>
                  <a:pt x="54780" y="38204"/>
                </a:lnTo>
                <a:lnTo>
                  <a:pt x="54931" y="38204"/>
                </a:lnTo>
                <a:lnTo>
                  <a:pt x="55081" y="38183"/>
                </a:lnTo>
                <a:lnTo>
                  <a:pt x="55232" y="38140"/>
                </a:lnTo>
                <a:lnTo>
                  <a:pt x="55361" y="38075"/>
                </a:lnTo>
                <a:lnTo>
                  <a:pt x="55447" y="37989"/>
                </a:lnTo>
                <a:lnTo>
                  <a:pt x="55554" y="37882"/>
                </a:lnTo>
                <a:lnTo>
                  <a:pt x="55619" y="37753"/>
                </a:lnTo>
                <a:lnTo>
                  <a:pt x="55662" y="37645"/>
                </a:lnTo>
                <a:lnTo>
                  <a:pt x="55705" y="37495"/>
                </a:lnTo>
                <a:lnTo>
                  <a:pt x="55705" y="37366"/>
                </a:lnTo>
                <a:lnTo>
                  <a:pt x="55705" y="37237"/>
                </a:lnTo>
                <a:lnTo>
                  <a:pt x="55662" y="37108"/>
                </a:lnTo>
                <a:lnTo>
                  <a:pt x="55619" y="36979"/>
                </a:lnTo>
                <a:lnTo>
                  <a:pt x="55533" y="36850"/>
                </a:lnTo>
                <a:lnTo>
                  <a:pt x="55425" y="36743"/>
                </a:lnTo>
                <a:lnTo>
                  <a:pt x="55275" y="36657"/>
                </a:lnTo>
                <a:lnTo>
                  <a:pt x="46396" y="31841"/>
                </a:lnTo>
                <a:lnTo>
                  <a:pt x="46288" y="31776"/>
                </a:lnTo>
                <a:lnTo>
                  <a:pt x="46202" y="31690"/>
                </a:lnTo>
                <a:lnTo>
                  <a:pt x="46116" y="31583"/>
                </a:lnTo>
                <a:lnTo>
                  <a:pt x="46052" y="31475"/>
                </a:lnTo>
                <a:lnTo>
                  <a:pt x="46009" y="31368"/>
                </a:lnTo>
                <a:lnTo>
                  <a:pt x="45987" y="31260"/>
                </a:lnTo>
                <a:lnTo>
                  <a:pt x="45987" y="31131"/>
                </a:lnTo>
                <a:lnTo>
                  <a:pt x="45987" y="31024"/>
                </a:lnTo>
                <a:lnTo>
                  <a:pt x="46009" y="30895"/>
                </a:lnTo>
                <a:lnTo>
                  <a:pt x="46052" y="30787"/>
                </a:lnTo>
                <a:lnTo>
                  <a:pt x="46095" y="30680"/>
                </a:lnTo>
                <a:lnTo>
                  <a:pt x="46181" y="30594"/>
                </a:lnTo>
                <a:lnTo>
                  <a:pt x="46267" y="30508"/>
                </a:lnTo>
                <a:lnTo>
                  <a:pt x="46353" y="30443"/>
                </a:lnTo>
                <a:lnTo>
                  <a:pt x="46482" y="30379"/>
                </a:lnTo>
                <a:lnTo>
                  <a:pt x="46611" y="30336"/>
                </a:lnTo>
                <a:lnTo>
                  <a:pt x="56436" y="28035"/>
                </a:lnTo>
                <a:lnTo>
                  <a:pt x="56586" y="27971"/>
                </a:lnTo>
                <a:lnTo>
                  <a:pt x="56737" y="27906"/>
                </a:lnTo>
                <a:lnTo>
                  <a:pt x="56844" y="27820"/>
                </a:lnTo>
                <a:lnTo>
                  <a:pt x="56930" y="27713"/>
                </a:lnTo>
                <a:lnTo>
                  <a:pt x="56994" y="27584"/>
                </a:lnTo>
                <a:lnTo>
                  <a:pt x="57037" y="27455"/>
                </a:lnTo>
                <a:lnTo>
                  <a:pt x="57080" y="27326"/>
                </a:lnTo>
                <a:lnTo>
                  <a:pt x="57080" y="27197"/>
                </a:lnTo>
                <a:lnTo>
                  <a:pt x="57059" y="27047"/>
                </a:lnTo>
                <a:lnTo>
                  <a:pt x="57016" y="26918"/>
                </a:lnTo>
                <a:lnTo>
                  <a:pt x="56951" y="26810"/>
                </a:lnTo>
                <a:lnTo>
                  <a:pt x="56887" y="26681"/>
                </a:lnTo>
                <a:lnTo>
                  <a:pt x="56780" y="26595"/>
                </a:lnTo>
                <a:lnTo>
                  <a:pt x="56651" y="26509"/>
                </a:lnTo>
                <a:lnTo>
                  <a:pt x="56522" y="26445"/>
                </a:lnTo>
                <a:lnTo>
                  <a:pt x="56350" y="26423"/>
                </a:lnTo>
                <a:lnTo>
                  <a:pt x="46331" y="25133"/>
                </a:lnTo>
                <a:lnTo>
                  <a:pt x="46202" y="25112"/>
                </a:lnTo>
                <a:lnTo>
                  <a:pt x="46095" y="25069"/>
                </a:lnTo>
                <a:lnTo>
                  <a:pt x="45987" y="25004"/>
                </a:lnTo>
                <a:lnTo>
                  <a:pt x="45880" y="24918"/>
                </a:lnTo>
                <a:lnTo>
                  <a:pt x="45794" y="24832"/>
                </a:lnTo>
                <a:lnTo>
                  <a:pt x="45729" y="24725"/>
                </a:lnTo>
                <a:lnTo>
                  <a:pt x="45686" y="24639"/>
                </a:lnTo>
                <a:lnTo>
                  <a:pt x="45643" y="24510"/>
                </a:lnTo>
                <a:lnTo>
                  <a:pt x="45643" y="24402"/>
                </a:lnTo>
                <a:lnTo>
                  <a:pt x="45622" y="24273"/>
                </a:lnTo>
                <a:lnTo>
                  <a:pt x="45643" y="24166"/>
                </a:lnTo>
                <a:lnTo>
                  <a:pt x="45665" y="24058"/>
                </a:lnTo>
                <a:lnTo>
                  <a:pt x="45729" y="23951"/>
                </a:lnTo>
                <a:lnTo>
                  <a:pt x="45794" y="23843"/>
                </a:lnTo>
                <a:lnTo>
                  <a:pt x="45880" y="23736"/>
                </a:lnTo>
                <a:lnTo>
                  <a:pt x="45987" y="23650"/>
                </a:lnTo>
                <a:lnTo>
                  <a:pt x="54329" y="17952"/>
                </a:lnTo>
                <a:lnTo>
                  <a:pt x="54458" y="17845"/>
                </a:lnTo>
                <a:lnTo>
                  <a:pt x="54544" y="17737"/>
                </a:lnTo>
                <a:lnTo>
                  <a:pt x="54608" y="17608"/>
                </a:lnTo>
                <a:lnTo>
                  <a:pt x="54673" y="17479"/>
                </a:lnTo>
                <a:lnTo>
                  <a:pt x="54673" y="17350"/>
                </a:lnTo>
                <a:lnTo>
                  <a:pt x="54673" y="17200"/>
                </a:lnTo>
                <a:lnTo>
                  <a:pt x="54651" y="17071"/>
                </a:lnTo>
                <a:lnTo>
                  <a:pt x="54608" y="16942"/>
                </a:lnTo>
                <a:lnTo>
                  <a:pt x="54544" y="16813"/>
                </a:lnTo>
                <a:lnTo>
                  <a:pt x="54458" y="16706"/>
                </a:lnTo>
                <a:lnTo>
                  <a:pt x="54372" y="16620"/>
                </a:lnTo>
                <a:lnTo>
                  <a:pt x="54243" y="16555"/>
                </a:lnTo>
                <a:lnTo>
                  <a:pt x="54114" y="16491"/>
                </a:lnTo>
                <a:lnTo>
                  <a:pt x="53985" y="16469"/>
                </a:lnTo>
                <a:lnTo>
                  <a:pt x="53834" y="16448"/>
                </a:lnTo>
                <a:lnTo>
                  <a:pt x="53662" y="16469"/>
                </a:lnTo>
                <a:lnTo>
                  <a:pt x="43859" y="18898"/>
                </a:lnTo>
                <a:lnTo>
                  <a:pt x="43730" y="18920"/>
                </a:lnTo>
                <a:lnTo>
                  <a:pt x="43601" y="18920"/>
                </a:lnTo>
                <a:lnTo>
                  <a:pt x="43472" y="18898"/>
                </a:lnTo>
                <a:lnTo>
                  <a:pt x="43364" y="18877"/>
                </a:lnTo>
                <a:lnTo>
                  <a:pt x="43257" y="18812"/>
                </a:lnTo>
                <a:lnTo>
                  <a:pt x="43149" y="18748"/>
                </a:lnTo>
                <a:lnTo>
                  <a:pt x="43063" y="18662"/>
                </a:lnTo>
                <a:lnTo>
                  <a:pt x="42999" y="18576"/>
                </a:lnTo>
                <a:lnTo>
                  <a:pt x="42934" y="18468"/>
                </a:lnTo>
                <a:lnTo>
                  <a:pt x="42891" y="18361"/>
                </a:lnTo>
                <a:lnTo>
                  <a:pt x="42848" y="18253"/>
                </a:lnTo>
                <a:lnTo>
                  <a:pt x="42848" y="18124"/>
                </a:lnTo>
                <a:lnTo>
                  <a:pt x="42848" y="18017"/>
                </a:lnTo>
                <a:lnTo>
                  <a:pt x="42870" y="17888"/>
                </a:lnTo>
                <a:lnTo>
                  <a:pt x="42913" y="17780"/>
                </a:lnTo>
                <a:lnTo>
                  <a:pt x="42999" y="17651"/>
                </a:lnTo>
                <a:lnTo>
                  <a:pt x="48717" y="9331"/>
                </a:lnTo>
                <a:lnTo>
                  <a:pt x="48782" y="9181"/>
                </a:lnTo>
                <a:lnTo>
                  <a:pt x="48846" y="9030"/>
                </a:lnTo>
                <a:lnTo>
                  <a:pt x="48868" y="8901"/>
                </a:lnTo>
                <a:lnTo>
                  <a:pt x="48846" y="8751"/>
                </a:lnTo>
                <a:lnTo>
                  <a:pt x="48825" y="8622"/>
                </a:lnTo>
                <a:lnTo>
                  <a:pt x="48760" y="8493"/>
                </a:lnTo>
                <a:lnTo>
                  <a:pt x="48696" y="8385"/>
                </a:lnTo>
                <a:lnTo>
                  <a:pt x="48610" y="8278"/>
                </a:lnTo>
                <a:lnTo>
                  <a:pt x="48502" y="8192"/>
                </a:lnTo>
                <a:lnTo>
                  <a:pt x="48395" y="8127"/>
                </a:lnTo>
                <a:lnTo>
                  <a:pt x="48266" y="8063"/>
                </a:lnTo>
                <a:lnTo>
                  <a:pt x="48137" y="8041"/>
                </a:lnTo>
                <a:lnTo>
                  <a:pt x="47986" y="8041"/>
                </a:lnTo>
                <a:lnTo>
                  <a:pt x="47836" y="8063"/>
                </a:lnTo>
                <a:lnTo>
                  <a:pt x="47707" y="8106"/>
                </a:lnTo>
                <a:lnTo>
                  <a:pt x="47556" y="8192"/>
                </a:lnTo>
                <a:lnTo>
                  <a:pt x="39279" y="13997"/>
                </a:lnTo>
                <a:lnTo>
                  <a:pt x="39172" y="14061"/>
                </a:lnTo>
                <a:lnTo>
                  <a:pt x="39043" y="14104"/>
                </a:lnTo>
                <a:lnTo>
                  <a:pt x="38935" y="14126"/>
                </a:lnTo>
                <a:lnTo>
                  <a:pt x="38806" y="14147"/>
                </a:lnTo>
                <a:lnTo>
                  <a:pt x="38699" y="14126"/>
                </a:lnTo>
                <a:lnTo>
                  <a:pt x="38570" y="14104"/>
                </a:lnTo>
                <a:lnTo>
                  <a:pt x="38462" y="14061"/>
                </a:lnTo>
                <a:lnTo>
                  <a:pt x="38376" y="13997"/>
                </a:lnTo>
                <a:lnTo>
                  <a:pt x="38269" y="13932"/>
                </a:lnTo>
                <a:lnTo>
                  <a:pt x="38183" y="13846"/>
                </a:lnTo>
                <a:lnTo>
                  <a:pt x="38118" y="13739"/>
                </a:lnTo>
                <a:lnTo>
                  <a:pt x="38075" y="13631"/>
                </a:lnTo>
                <a:lnTo>
                  <a:pt x="38032" y="13524"/>
                </a:lnTo>
                <a:lnTo>
                  <a:pt x="38011" y="13395"/>
                </a:lnTo>
                <a:lnTo>
                  <a:pt x="38011" y="13266"/>
                </a:lnTo>
                <a:lnTo>
                  <a:pt x="38032" y="13137"/>
                </a:lnTo>
                <a:lnTo>
                  <a:pt x="40354" y="3312"/>
                </a:lnTo>
                <a:lnTo>
                  <a:pt x="40376" y="3140"/>
                </a:lnTo>
                <a:lnTo>
                  <a:pt x="40376" y="2989"/>
                </a:lnTo>
                <a:lnTo>
                  <a:pt x="40333" y="2860"/>
                </a:lnTo>
                <a:lnTo>
                  <a:pt x="40290" y="2731"/>
                </a:lnTo>
                <a:lnTo>
                  <a:pt x="40204" y="2602"/>
                </a:lnTo>
                <a:lnTo>
                  <a:pt x="40118" y="2516"/>
                </a:lnTo>
                <a:lnTo>
                  <a:pt x="40010" y="2430"/>
                </a:lnTo>
                <a:lnTo>
                  <a:pt x="39881" y="2366"/>
                </a:lnTo>
                <a:lnTo>
                  <a:pt x="39752" y="2323"/>
                </a:lnTo>
                <a:lnTo>
                  <a:pt x="39623" y="2301"/>
                </a:lnTo>
                <a:lnTo>
                  <a:pt x="39473" y="2301"/>
                </a:lnTo>
                <a:lnTo>
                  <a:pt x="39344" y="2323"/>
                </a:lnTo>
                <a:lnTo>
                  <a:pt x="39215" y="2366"/>
                </a:lnTo>
                <a:lnTo>
                  <a:pt x="39086" y="2430"/>
                </a:lnTo>
                <a:lnTo>
                  <a:pt x="38978" y="2538"/>
                </a:lnTo>
                <a:lnTo>
                  <a:pt x="38871" y="2667"/>
                </a:lnTo>
                <a:lnTo>
                  <a:pt x="32077" y="12836"/>
                </a:lnTo>
                <a:lnTo>
                  <a:pt x="30379" y="710"/>
                </a:lnTo>
                <a:lnTo>
                  <a:pt x="30357" y="560"/>
                </a:lnTo>
                <a:lnTo>
                  <a:pt x="30293" y="409"/>
                </a:lnTo>
                <a:lnTo>
                  <a:pt x="30207" y="280"/>
                </a:lnTo>
                <a:lnTo>
                  <a:pt x="30121" y="194"/>
                </a:lnTo>
                <a:lnTo>
                  <a:pt x="29992" y="108"/>
                </a:lnTo>
                <a:lnTo>
                  <a:pt x="29884" y="65"/>
                </a:lnTo>
                <a:lnTo>
                  <a:pt x="29734" y="22"/>
                </a:lnTo>
                <a:lnTo>
                  <a:pt x="29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a:off x="8062038" y="4220525"/>
            <a:ext cx="737487" cy="737202"/>
          </a:xfrm>
          <a:custGeom>
            <a:avLst/>
            <a:gdLst/>
            <a:ahLst/>
            <a:cxnLst/>
            <a:rect l="l" t="t" r="r" b="b"/>
            <a:pathLst>
              <a:path w="57081" h="57059" extrusionOk="0">
                <a:moveTo>
                  <a:pt x="29476" y="1"/>
                </a:moveTo>
                <a:lnTo>
                  <a:pt x="29347" y="22"/>
                </a:lnTo>
                <a:lnTo>
                  <a:pt x="29218" y="87"/>
                </a:lnTo>
                <a:lnTo>
                  <a:pt x="29089" y="151"/>
                </a:lnTo>
                <a:lnTo>
                  <a:pt x="28981" y="237"/>
                </a:lnTo>
                <a:lnTo>
                  <a:pt x="28895" y="345"/>
                </a:lnTo>
                <a:lnTo>
                  <a:pt x="28831" y="495"/>
                </a:lnTo>
                <a:lnTo>
                  <a:pt x="28766" y="646"/>
                </a:lnTo>
                <a:lnTo>
                  <a:pt x="26101" y="12578"/>
                </a:lnTo>
                <a:lnTo>
                  <a:pt x="20167" y="1893"/>
                </a:lnTo>
                <a:lnTo>
                  <a:pt x="20059" y="1764"/>
                </a:lnTo>
                <a:lnTo>
                  <a:pt x="19952" y="1635"/>
                </a:lnTo>
                <a:lnTo>
                  <a:pt x="19844" y="1570"/>
                </a:lnTo>
                <a:lnTo>
                  <a:pt x="19715" y="1506"/>
                </a:lnTo>
                <a:lnTo>
                  <a:pt x="19586" y="1463"/>
                </a:lnTo>
                <a:lnTo>
                  <a:pt x="19436" y="1463"/>
                </a:lnTo>
                <a:lnTo>
                  <a:pt x="19307" y="1484"/>
                </a:lnTo>
                <a:lnTo>
                  <a:pt x="19178" y="1506"/>
                </a:lnTo>
                <a:lnTo>
                  <a:pt x="19049" y="1570"/>
                </a:lnTo>
                <a:lnTo>
                  <a:pt x="18941" y="1635"/>
                </a:lnTo>
                <a:lnTo>
                  <a:pt x="18834" y="1721"/>
                </a:lnTo>
                <a:lnTo>
                  <a:pt x="18748" y="1828"/>
                </a:lnTo>
                <a:lnTo>
                  <a:pt x="18683" y="1957"/>
                </a:lnTo>
                <a:lnTo>
                  <a:pt x="18640" y="2086"/>
                </a:lnTo>
                <a:lnTo>
                  <a:pt x="18619" y="2258"/>
                </a:lnTo>
                <a:lnTo>
                  <a:pt x="18619" y="2409"/>
                </a:lnTo>
                <a:lnTo>
                  <a:pt x="20145" y="12406"/>
                </a:lnTo>
                <a:lnTo>
                  <a:pt x="20145" y="12535"/>
                </a:lnTo>
                <a:lnTo>
                  <a:pt x="20124" y="12664"/>
                </a:lnTo>
                <a:lnTo>
                  <a:pt x="20102" y="12793"/>
                </a:lnTo>
                <a:lnTo>
                  <a:pt x="20059" y="12900"/>
                </a:lnTo>
                <a:lnTo>
                  <a:pt x="19995" y="12986"/>
                </a:lnTo>
                <a:lnTo>
                  <a:pt x="19909" y="13094"/>
                </a:lnTo>
                <a:lnTo>
                  <a:pt x="19823" y="13158"/>
                </a:lnTo>
                <a:lnTo>
                  <a:pt x="19737" y="13223"/>
                </a:lnTo>
                <a:lnTo>
                  <a:pt x="19629" y="13287"/>
                </a:lnTo>
                <a:lnTo>
                  <a:pt x="19522" y="13309"/>
                </a:lnTo>
                <a:lnTo>
                  <a:pt x="19393" y="13330"/>
                </a:lnTo>
                <a:lnTo>
                  <a:pt x="19285" y="13330"/>
                </a:lnTo>
                <a:lnTo>
                  <a:pt x="19156" y="13309"/>
                </a:lnTo>
                <a:lnTo>
                  <a:pt x="19049" y="13287"/>
                </a:lnTo>
                <a:lnTo>
                  <a:pt x="18920" y="13223"/>
                </a:lnTo>
                <a:lnTo>
                  <a:pt x="18812" y="13137"/>
                </a:lnTo>
                <a:lnTo>
                  <a:pt x="11051" y="6687"/>
                </a:lnTo>
                <a:lnTo>
                  <a:pt x="10922" y="6601"/>
                </a:lnTo>
                <a:lnTo>
                  <a:pt x="10772" y="6537"/>
                </a:lnTo>
                <a:lnTo>
                  <a:pt x="10643" y="6494"/>
                </a:lnTo>
                <a:lnTo>
                  <a:pt x="10492" y="6494"/>
                </a:lnTo>
                <a:lnTo>
                  <a:pt x="10363" y="6515"/>
                </a:lnTo>
                <a:lnTo>
                  <a:pt x="10234" y="6537"/>
                </a:lnTo>
                <a:lnTo>
                  <a:pt x="10105" y="6601"/>
                </a:lnTo>
                <a:lnTo>
                  <a:pt x="9998" y="6687"/>
                </a:lnTo>
                <a:lnTo>
                  <a:pt x="9890" y="6773"/>
                </a:lnTo>
                <a:lnTo>
                  <a:pt x="9804" y="6902"/>
                </a:lnTo>
                <a:lnTo>
                  <a:pt x="9761" y="7010"/>
                </a:lnTo>
                <a:lnTo>
                  <a:pt x="9718" y="7139"/>
                </a:lnTo>
                <a:lnTo>
                  <a:pt x="9697" y="7289"/>
                </a:lnTo>
                <a:lnTo>
                  <a:pt x="9697" y="7418"/>
                </a:lnTo>
                <a:lnTo>
                  <a:pt x="9740" y="7568"/>
                </a:lnTo>
                <a:lnTo>
                  <a:pt x="9804" y="7719"/>
                </a:lnTo>
                <a:lnTo>
                  <a:pt x="14814" y="16491"/>
                </a:lnTo>
                <a:lnTo>
                  <a:pt x="14878" y="16620"/>
                </a:lnTo>
                <a:lnTo>
                  <a:pt x="14921" y="16749"/>
                </a:lnTo>
                <a:lnTo>
                  <a:pt x="14921" y="16856"/>
                </a:lnTo>
                <a:lnTo>
                  <a:pt x="14921" y="16985"/>
                </a:lnTo>
                <a:lnTo>
                  <a:pt x="14900" y="17093"/>
                </a:lnTo>
                <a:lnTo>
                  <a:pt x="14857" y="17222"/>
                </a:lnTo>
                <a:lnTo>
                  <a:pt x="14814" y="17307"/>
                </a:lnTo>
                <a:lnTo>
                  <a:pt x="14749" y="17415"/>
                </a:lnTo>
                <a:lnTo>
                  <a:pt x="14663" y="17501"/>
                </a:lnTo>
                <a:lnTo>
                  <a:pt x="14577" y="17565"/>
                </a:lnTo>
                <a:lnTo>
                  <a:pt x="14470" y="17630"/>
                </a:lnTo>
                <a:lnTo>
                  <a:pt x="14362" y="17673"/>
                </a:lnTo>
                <a:lnTo>
                  <a:pt x="14233" y="17694"/>
                </a:lnTo>
                <a:lnTo>
                  <a:pt x="14126" y="17716"/>
                </a:lnTo>
                <a:lnTo>
                  <a:pt x="13997" y="17694"/>
                </a:lnTo>
                <a:lnTo>
                  <a:pt x="13868" y="17673"/>
                </a:lnTo>
                <a:lnTo>
                  <a:pt x="4279" y="14448"/>
                </a:lnTo>
                <a:lnTo>
                  <a:pt x="4129" y="14405"/>
                </a:lnTo>
                <a:lnTo>
                  <a:pt x="3978" y="14405"/>
                </a:lnTo>
                <a:lnTo>
                  <a:pt x="3828" y="14427"/>
                </a:lnTo>
                <a:lnTo>
                  <a:pt x="3699" y="14470"/>
                </a:lnTo>
                <a:lnTo>
                  <a:pt x="3570" y="14534"/>
                </a:lnTo>
                <a:lnTo>
                  <a:pt x="3462" y="14620"/>
                </a:lnTo>
                <a:lnTo>
                  <a:pt x="3376" y="14706"/>
                </a:lnTo>
                <a:lnTo>
                  <a:pt x="3290" y="14835"/>
                </a:lnTo>
                <a:lnTo>
                  <a:pt x="3247" y="14964"/>
                </a:lnTo>
                <a:lnTo>
                  <a:pt x="3204" y="15093"/>
                </a:lnTo>
                <a:lnTo>
                  <a:pt x="3204" y="15222"/>
                </a:lnTo>
                <a:lnTo>
                  <a:pt x="3204" y="15351"/>
                </a:lnTo>
                <a:lnTo>
                  <a:pt x="3226" y="15502"/>
                </a:lnTo>
                <a:lnTo>
                  <a:pt x="3290" y="15631"/>
                </a:lnTo>
                <a:lnTo>
                  <a:pt x="3376" y="15760"/>
                </a:lnTo>
                <a:lnTo>
                  <a:pt x="3505" y="15867"/>
                </a:lnTo>
                <a:lnTo>
                  <a:pt x="11352" y="22231"/>
                </a:lnTo>
                <a:lnTo>
                  <a:pt x="11438" y="22317"/>
                </a:lnTo>
                <a:lnTo>
                  <a:pt x="11524" y="22424"/>
                </a:lnTo>
                <a:lnTo>
                  <a:pt x="11589" y="22532"/>
                </a:lnTo>
                <a:lnTo>
                  <a:pt x="11610" y="22661"/>
                </a:lnTo>
                <a:lnTo>
                  <a:pt x="11632" y="22768"/>
                </a:lnTo>
                <a:lnTo>
                  <a:pt x="11653" y="22876"/>
                </a:lnTo>
                <a:lnTo>
                  <a:pt x="11632" y="23005"/>
                </a:lnTo>
                <a:lnTo>
                  <a:pt x="11610" y="23112"/>
                </a:lnTo>
                <a:lnTo>
                  <a:pt x="11567" y="23220"/>
                </a:lnTo>
                <a:lnTo>
                  <a:pt x="11503" y="23327"/>
                </a:lnTo>
                <a:lnTo>
                  <a:pt x="11417" y="23413"/>
                </a:lnTo>
                <a:lnTo>
                  <a:pt x="11331" y="23499"/>
                </a:lnTo>
                <a:lnTo>
                  <a:pt x="11245" y="23564"/>
                </a:lnTo>
                <a:lnTo>
                  <a:pt x="11137" y="23628"/>
                </a:lnTo>
                <a:lnTo>
                  <a:pt x="11008" y="23650"/>
                </a:lnTo>
                <a:lnTo>
                  <a:pt x="10879" y="23671"/>
                </a:lnTo>
                <a:lnTo>
                  <a:pt x="775" y="24123"/>
                </a:lnTo>
                <a:lnTo>
                  <a:pt x="624" y="24144"/>
                </a:lnTo>
                <a:lnTo>
                  <a:pt x="474" y="24209"/>
                </a:lnTo>
                <a:lnTo>
                  <a:pt x="345" y="24273"/>
                </a:lnTo>
                <a:lnTo>
                  <a:pt x="237" y="24359"/>
                </a:lnTo>
                <a:lnTo>
                  <a:pt x="151" y="24467"/>
                </a:lnTo>
                <a:lnTo>
                  <a:pt x="87" y="24574"/>
                </a:lnTo>
                <a:lnTo>
                  <a:pt x="22" y="24703"/>
                </a:lnTo>
                <a:lnTo>
                  <a:pt x="1" y="24832"/>
                </a:lnTo>
                <a:lnTo>
                  <a:pt x="1" y="24983"/>
                </a:lnTo>
                <a:lnTo>
                  <a:pt x="1" y="25112"/>
                </a:lnTo>
                <a:lnTo>
                  <a:pt x="44" y="25241"/>
                </a:lnTo>
                <a:lnTo>
                  <a:pt x="108" y="25370"/>
                </a:lnTo>
                <a:lnTo>
                  <a:pt x="173" y="25477"/>
                </a:lnTo>
                <a:lnTo>
                  <a:pt x="280" y="25585"/>
                </a:lnTo>
                <a:lnTo>
                  <a:pt x="409" y="25671"/>
                </a:lnTo>
                <a:lnTo>
                  <a:pt x="560" y="25735"/>
                </a:lnTo>
                <a:lnTo>
                  <a:pt x="10170" y="28831"/>
                </a:lnTo>
                <a:lnTo>
                  <a:pt x="10299" y="28895"/>
                </a:lnTo>
                <a:lnTo>
                  <a:pt x="10406" y="28960"/>
                </a:lnTo>
                <a:lnTo>
                  <a:pt x="10514" y="29046"/>
                </a:lnTo>
                <a:lnTo>
                  <a:pt x="10578" y="29132"/>
                </a:lnTo>
                <a:lnTo>
                  <a:pt x="10643" y="29239"/>
                </a:lnTo>
                <a:lnTo>
                  <a:pt x="10686" y="29347"/>
                </a:lnTo>
                <a:lnTo>
                  <a:pt x="10729" y="29454"/>
                </a:lnTo>
                <a:lnTo>
                  <a:pt x="10729" y="29562"/>
                </a:lnTo>
                <a:lnTo>
                  <a:pt x="10729" y="29691"/>
                </a:lnTo>
                <a:lnTo>
                  <a:pt x="10707" y="29798"/>
                </a:lnTo>
                <a:lnTo>
                  <a:pt x="10686" y="29906"/>
                </a:lnTo>
                <a:lnTo>
                  <a:pt x="10621" y="30013"/>
                </a:lnTo>
                <a:lnTo>
                  <a:pt x="10557" y="30121"/>
                </a:lnTo>
                <a:lnTo>
                  <a:pt x="10471" y="30207"/>
                </a:lnTo>
                <a:lnTo>
                  <a:pt x="10363" y="30293"/>
                </a:lnTo>
                <a:lnTo>
                  <a:pt x="10256" y="30357"/>
                </a:lnTo>
                <a:lnTo>
                  <a:pt x="1011" y="34421"/>
                </a:lnTo>
                <a:lnTo>
                  <a:pt x="861" y="34507"/>
                </a:lnTo>
                <a:lnTo>
                  <a:pt x="753" y="34593"/>
                </a:lnTo>
                <a:lnTo>
                  <a:pt x="646" y="34700"/>
                </a:lnTo>
                <a:lnTo>
                  <a:pt x="581" y="34829"/>
                </a:lnTo>
                <a:lnTo>
                  <a:pt x="538" y="34958"/>
                </a:lnTo>
                <a:lnTo>
                  <a:pt x="517" y="35087"/>
                </a:lnTo>
                <a:lnTo>
                  <a:pt x="517" y="35238"/>
                </a:lnTo>
                <a:lnTo>
                  <a:pt x="538" y="35367"/>
                </a:lnTo>
                <a:lnTo>
                  <a:pt x="581" y="35496"/>
                </a:lnTo>
                <a:lnTo>
                  <a:pt x="646" y="35625"/>
                </a:lnTo>
                <a:lnTo>
                  <a:pt x="732" y="35732"/>
                </a:lnTo>
                <a:lnTo>
                  <a:pt x="818" y="35818"/>
                </a:lnTo>
                <a:lnTo>
                  <a:pt x="947" y="35904"/>
                </a:lnTo>
                <a:lnTo>
                  <a:pt x="1076" y="35969"/>
                </a:lnTo>
                <a:lnTo>
                  <a:pt x="1226" y="35990"/>
                </a:lnTo>
                <a:lnTo>
                  <a:pt x="1398" y="35990"/>
                </a:lnTo>
                <a:lnTo>
                  <a:pt x="11481" y="35410"/>
                </a:lnTo>
                <a:lnTo>
                  <a:pt x="11610" y="35431"/>
                </a:lnTo>
                <a:lnTo>
                  <a:pt x="11739" y="35453"/>
                </a:lnTo>
                <a:lnTo>
                  <a:pt x="11847" y="35496"/>
                </a:lnTo>
                <a:lnTo>
                  <a:pt x="11954" y="35539"/>
                </a:lnTo>
                <a:lnTo>
                  <a:pt x="12062" y="35625"/>
                </a:lnTo>
                <a:lnTo>
                  <a:pt x="12126" y="35689"/>
                </a:lnTo>
                <a:lnTo>
                  <a:pt x="12212" y="35797"/>
                </a:lnTo>
                <a:lnTo>
                  <a:pt x="12255" y="35904"/>
                </a:lnTo>
                <a:lnTo>
                  <a:pt x="12298" y="36012"/>
                </a:lnTo>
                <a:lnTo>
                  <a:pt x="12320" y="36119"/>
                </a:lnTo>
                <a:lnTo>
                  <a:pt x="12341" y="36248"/>
                </a:lnTo>
                <a:lnTo>
                  <a:pt x="12320" y="36356"/>
                </a:lnTo>
                <a:lnTo>
                  <a:pt x="12298" y="36485"/>
                </a:lnTo>
                <a:lnTo>
                  <a:pt x="12255" y="36592"/>
                </a:lnTo>
                <a:lnTo>
                  <a:pt x="12191" y="36700"/>
                </a:lnTo>
                <a:lnTo>
                  <a:pt x="12083" y="36807"/>
                </a:lnTo>
                <a:lnTo>
                  <a:pt x="4946" y="43945"/>
                </a:lnTo>
                <a:lnTo>
                  <a:pt x="4838" y="44074"/>
                </a:lnTo>
                <a:lnTo>
                  <a:pt x="4752" y="44203"/>
                </a:lnTo>
                <a:lnTo>
                  <a:pt x="4709" y="44332"/>
                </a:lnTo>
                <a:lnTo>
                  <a:pt x="4688" y="44482"/>
                </a:lnTo>
                <a:lnTo>
                  <a:pt x="4709" y="44611"/>
                </a:lnTo>
                <a:lnTo>
                  <a:pt x="4731" y="44740"/>
                </a:lnTo>
                <a:lnTo>
                  <a:pt x="4774" y="44869"/>
                </a:lnTo>
                <a:lnTo>
                  <a:pt x="4838" y="44998"/>
                </a:lnTo>
                <a:lnTo>
                  <a:pt x="4924" y="45106"/>
                </a:lnTo>
                <a:lnTo>
                  <a:pt x="5032" y="45192"/>
                </a:lnTo>
                <a:lnTo>
                  <a:pt x="5161" y="45256"/>
                </a:lnTo>
                <a:lnTo>
                  <a:pt x="5268" y="45321"/>
                </a:lnTo>
                <a:lnTo>
                  <a:pt x="5419" y="45342"/>
                </a:lnTo>
                <a:lnTo>
                  <a:pt x="5569" y="45342"/>
                </a:lnTo>
                <a:lnTo>
                  <a:pt x="5720" y="45321"/>
                </a:lnTo>
                <a:lnTo>
                  <a:pt x="5870" y="45278"/>
                </a:lnTo>
                <a:lnTo>
                  <a:pt x="15050" y="41085"/>
                </a:lnTo>
                <a:lnTo>
                  <a:pt x="15179" y="41042"/>
                </a:lnTo>
                <a:lnTo>
                  <a:pt x="15308" y="41021"/>
                </a:lnTo>
                <a:lnTo>
                  <a:pt x="15566" y="41021"/>
                </a:lnTo>
                <a:lnTo>
                  <a:pt x="15674" y="41064"/>
                </a:lnTo>
                <a:lnTo>
                  <a:pt x="15781" y="41107"/>
                </a:lnTo>
                <a:lnTo>
                  <a:pt x="15867" y="41171"/>
                </a:lnTo>
                <a:lnTo>
                  <a:pt x="15975" y="41257"/>
                </a:lnTo>
                <a:lnTo>
                  <a:pt x="16039" y="41343"/>
                </a:lnTo>
                <a:lnTo>
                  <a:pt x="16104" y="41429"/>
                </a:lnTo>
                <a:lnTo>
                  <a:pt x="16168" y="41537"/>
                </a:lnTo>
                <a:lnTo>
                  <a:pt x="16190" y="41666"/>
                </a:lnTo>
                <a:lnTo>
                  <a:pt x="16211" y="41773"/>
                </a:lnTo>
                <a:lnTo>
                  <a:pt x="16211" y="41902"/>
                </a:lnTo>
                <a:lnTo>
                  <a:pt x="16190" y="42031"/>
                </a:lnTo>
                <a:lnTo>
                  <a:pt x="16147" y="42160"/>
                </a:lnTo>
                <a:lnTo>
                  <a:pt x="12040" y="51383"/>
                </a:lnTo>
                <a:lnTo>
                  <a:pt x="11997" y="51555"/>
                </a:lnTo>
                <a:lnTo>
                  <a:pt x="11976" y="51706"/>
                </a:lnTo>
                <a:lnTo>
                  <a:pt x="11976" y="51835"/>
                </a:lnTo>
                <a:lnTo>
                  <a:pt x="12019" y="51985"/>
                </a:lnTo>
                <a:lnTo>
                  <a:pt x="12062" y="52114"/>
                </a:lnTo>
                <a:lnTo>
                  <a:pt x="12148" y="52222"/>
                </a:lnTo>
                <a:lnTo>
                  <a:pt x="12234" y="52329"/>
                </a:lnTo>
                <a:lnTo>
                  <a:pt x="12341" y="52415"/>
                </a:lnTo>
                <a:lnTo>
                  <a:pt x="12449" y="52480"/>
                </a:lnTo>
                <a:lnTo>
                  <a:pt x="12578" y="52523"/>
                </a:lnTo>
                <a:lnTo>
                  <a:pt x="12728" y="52544"/>
                </a:lnTo>
                <a:lnTo>
                  <a:pt x="12857" y="52544"/>
                </a:lnTo>
                <a:lnTo>
                  <a:pt x="12986" y="52523"/>
                </a:lnTo>
                <a:lnTo>
                  <a:pt x="13137" y="52480"/>
                </a:lnTo>
                <a:lnTo>
                  <a:pt x="13266" y="52415"/>
                </a:lnTo>
                <a:lnTo>
                  <a:pt x="13395" y="52308"/>
                </a:lnTo>
                <a:lnTo>
                  <a:pt x="20446" y="45084"/>
                </a:lnTo>
                <a:lnTo>
                  <a:pt x="20554" y="44998"/>
                </a:lnTo>
                <a:lnTo>
                  <a:pt x="20661" y="44912"/>
                </a:lnTo>
                <a:lnTo>
                  <a:pt x="20769" y="44869"/>
                </a:lnTo>
                <a:lnTo>
                  <a:pt x="20898" y="44848"/>
                </a:lnTo>
                <a:lnTo>
                  <a:pt x="21005" y="44826"/>
                </a:lnTo>
                <a:lnTo>
                  <a:pt x="21134" y="44848"/>
                </a:lnTo>
                <a:lnTo>
                  <a:pt x="21242" y="44869"/>
                </a:lnTo>
                <a:lnTo>
                  <a:pt x="21349" y="44891"/>
                </a:lnTo>
                <a:lnTo>
                  <a:pt x="21457" y="44955"/>
                </a:lnTo>
                <a:lnTo>
                  <a:pt x="21564" y="45020"/>
                </a:lnTo>
                <a:lnTo>
                  <a:pt x="21650" y="45106"/>
                </a:lnTo>
                <a:lnTo>
                  <a:pt x="21715" y="45192"/>
                </a:lnTo>
                <a:lnTo>
                  <a:pt x="21779" y="45299"/>
                </a:lnTo>
                <a:lnTo>
                  <a:pt x="21822" y="45428"/>
                </a:lnTo>
                <a:lnTo>
                  <a:pt x="21844" y="45557"/>
                </a:lnTo>
                <a:lnTo>
                  <a:pt x="21844" y="45686"/>
                </a:lnTo>
                <a:lnTo>
                  <a:pt x="21371" y="55769"/>
                </a:lnTo>
                <a:lnTo>
                  <a:pt x="21371" y="55941"/>
                </a:lnTo>
                <a:lnTo>
                  <a:pt x="21414" y="56092"/>
                </a:lnTo>
                <a:lnTo>
                  <a:pt x="21457" y="56221"/>
                </a:lnTo>
                <a:lnTo>
                  <a:pt x="21543" y="56328"/>
                </a:lnTo>
                <a:lnTo>
                  <a:pt x="21650" y="56436"/>
                </a:lnTo>
                <a:lnTo>
                  <a:pt x="21758" y="56522"/>
                </a:lnTo>
                <a:lnTo>
                  <a:pt x="21865" y="56565"/>
                </a:lnTo>
                <a:lnTo>
                  <a:pt x="21994" y="56608"/>
                </a:lnTo>
                <a:lnTo>
                  <a:pt x="22145" y="56629"/>
                </a:lnTo>
                <a:lnTo>
                  <a:pt x="22274" y="56629"/>
                </a:lnTo>
                <a:lnTo>
                  <a:pt x="22403" y="56608"/>
                </a:lnTo>
                <a:lnTo>
                  <a:pt x="22532" y="56565"/>
                </a:lnTo>
                <a:lnTo>
                  <a:pt x="22661" y="56500"/>
                </a:lnTo>
                <a:lnTo>
                  <a:pt x="22768" y="56393"/>
                </a:lnTo>
                <a:lnTo>
                  <a:pt x="22876" y="56285"/>
                </a:lnTo>
                <a:lnTo>
                  <a:pt x="22940" y="56135"/>
                </a:lnTo>
                <a:lnTo>
                  <a:pt x="26918" y="46847"/>
                </a:lnTo>
                <a:lnTo>
                  <a:pt x="26982" y="46740"/>
                </a:lnTo>
                <a:lnTo>
                  <a:pt x="27068" y="46632"/>
                </a:lnTo>
                <a:lnTo>
                  <a:pt x="27154" y="46546"/>
                </a:lnTo>
                <a:lnTo>
                  <a:pt x="27240" y="46482"/>
                </a:lnTo>
                <a:lnTo>
                  <a:pt x="27348" y="46417"/>
                </a:lnTo>
                <a:lnTo>
                  <a:pt x="27477" y="46374"/>
                </a:lnTo>
                <a:lnTo>
                  <a:pt x="27584" y="46353"/>
                </a:lnTo>
                <a:lnTo>
                  <a:pt x="27691" y="46353"/>
                </a:lnTo>
                <a:lnTo>
                  <a:pt x="27820" y="46374"/>
                </a:lnTo>
                <a:lnTo>
                  <a:pt x="27928" y="46396"/>
                </a:lnTo>
                <a:lnTo>
                  <a:pt x="28035" y="46439"/>
                </a:lnTo>
                <a:lnTo>
                  <a:pt x="28143" y="46503"/>
                </a:lnTo>
                <a:lnTo>
                  <a:pt x="28229" y="46589"/>
                </a:lnTo>
                <a:lnTo>
                  <a:pt x="28315" y="46675"/>
                </a:lnTo>
                <a:lnTo>
                  <a:pt x="28379" y="46783"/>
                </a:lnTo>
                <a:lnTo>
                  <a:pt x="28444" y="46912"/>
                </a:lnTo>
                <a:lnTo>
                  <a:pt x="31647" y="56500"/>
                </a:lnTo>
                <a:lnTo>
                  <a:pt x="31712" y="56651"/>
                </a:lnTo>
                <a:lnTo>
                  <a:pt x="31798" y="56780"/>
                </a:lnTo>
                <a:lnTo>
                  <a:pt x="31884" y="56866"/>
                </a:lnTo>
                <a:lnTo>
                  <a:pt x="32013" y="56952"/>
                </a:lnTo>
                <a:lnTo>
                  <a:pt x="32142" y="57016"/>
                </a:lnTo>
                <a:lnTo>
                  <a:pt x="32271" y="57038"/>
                </a:lnTo>
                <a:lnTo>
                  <a:pt x="32400" y="57059"/>
                </a:lnTo>
                <a:lnTo>
                  <a:pt x="32529" y="57038"/>
                </a:lnTo>
                <a:lnTo>
                  <a:pt x="32679" y="57016"/>
                </a:lnTo>
                <a:lnTo>
                  <a:pt x="32787" y="56973"/>
                </a:lnTo>
                <a:lnTo>
                  <a:pt x="32916" y="56887"/>
                </a:lnTo>
                <a:lnTo>
                  <a:pt x="33023" y="56801"/>
                </a:lnTo>
                <a:lnTo>
                  <a:pt x="33109" y="56694"/>
                </a:lnTo>
                <a:lnTo>
                  <a:pt x="33174" y="56565"/>
                </a:lnTo>
                <a:lnTo>
                  <a:pt x="33217" y="56436"/>
                </a:lnTo>
                <a:lnTo>
                  <a:pt x="33238" y="56264"/>
                </a:lnTo>
                <a:lnTo>
                  <a:pt x="33604" y="46159"/>
                </a:lnTo>
                <a:lnTo>
                  <a:pt x="33604" y="46030"/>
                </a:lnTo>
                <a:lnTo>
                  <a:pt x="33647" y="45901"/>
                </a:lnTo>
                <a:lnTo>
                  <a:pt x="33690" y="45794"/>
                </a:lnTo>
                <a:lnTo>
                  <a:pt x="33754" y="45686"/>
                </a:lnTo>
                <a:lnTo>
                  <a:pt x="33840" y="45600"/>
                </a:lnTo>
                <a:lnTo>
                  <a:pt x="33926" y="45536"/>
                </a:lnTo>
                <a:lnTo>
                  <a:pt x="34034" y="45471"/>
                </a:lnTo>
                <a:lnTo>
                  <a:pt x="34141" y="45428"/>
                </a:lnTo>
                <a:lnTo>
                  <a:pt x="34249" y="45407"/>
                </a:lnTo>
                <a:lnTo>
                  <a:pt x="34378" y="45385"/>
                </a:lnTo>
                <a:lnTo>
                  <a:pt x="34485" y="45385"/>
                </a:lnTo>
                <a:lnTo>
                  <a:pt x="34614" y="45407"/>
                </a:lnTo>
                <a:lnTo>
                  <a:pt x="34722" y="45450"/>
                </a:lnTo>
                <a:lnTo>
                  <a:pt x="34829" y="45493"/>
                </a:lnTo>
                <a:lnTo>
                  <a:pt x="34937" y="45579"/>
                </a:lnTo>
                <a:lnTo>
                  <a:pt x="35023" y="45686"/>
                </a:lnTo>
                <a:lnTo>
                  <a:pt x="41472" y="53447"/>
                </a:lnTo>
                <a:lnTo>
                  <a:pt x="41601" y="53576"/>
                </a:lnTo>
                <a:lnTo>
                  <a:pt x="41709" y="53662"/>
                </a:lnTo>
                <a:lnTo>
                  <a:pt x="41859" y="53727"/>
                </a:lnTo>
                <a:lnTo>
                  <a:pt x="41988" y="53748"/>
                </a:lnTo>
                <a:lnTo>
                  <a:pt x="42268" y="53748"/>
                </a:lnTo>
                <a:lnTo>
                  <a:pt x="42397" y="53705"/>
                </a:lnTo>
                <a:lnTo>
                  <a:pt x="42504" y="53641"/>
                </a:lnTo>
                <a:lnTo>
                  <a:pt x="42633" y="53576"/>
                </a:lnTo>
                <a:lnTo>
                  <a:pt x="42719" y="53469"/>
                </a:lnTo>
                <a:lnTo>
                  <a:pt x="42805" y="53361"/>
                </a:lnTo>
                <a:lnTo>
                  <a:pt x="42870" y="53254"/>
                </a:lnTo>
                <a:lnTo>
                  <a:pt x="42913" y="53125"/>
                </a:lnTo>
                <a:lnTo>
                  <a:pt x="42934" y="52974"/>
                </a:lnTo>
                <a:lnTo>
                  <a:pt x="42934" y="52824"/>
                </a:lnTo>
                <a:lnTo>
                  <a:pt x="42891" y="52652"/>
                </a:lnTo>
                <a:lnTo>
                  <a:pt x="39559" y="43128"/>
                </a:lnTo>
                <a:lnTo>
                  <a:pt x="39537" y="42999"/>
                </a:lnTo>
                <a:lnTo>
                  <a:pt x="39516" y="42870"/>
                </a:lnTo>
                <a:lnTo>
                  <a:pt x="39537" y="42741"/>
                </a:lnTo>
                <a:lnTo>
                  <a:pt x="39559" y="42612"/>
                </a:lnTo>
                <a:lnTo>
                  <a:pt x="39602" y="42504"/>
                </a:lnTo>
                <a:lnTo>
                  <a:pt x="39666" y="42397"/>
                </a:lnTo>
                <a:lnTo>
                  <a:pt x="39731" y="42311"/>
                </a:lnTo>
                <a:lnTo>
                  <a:pt x="39817" y="42225"/>
                </a:lnTo>
                <a:lnTo>
                  <a:pt x="39903" y="42160"/>
                </a:lnTo>
                <a:lnTo>
                  <a:pt x="40010" y="42117"/>
                </a:lnTo>
                <a:lnTo>
                  <a:pt x="40118" y="42074"/>
                </a:lnTo>
                <a:lnTo>
                  <a:pt x="40247" y="42053"/>
                </a:lnTo>
                <a:lnTo>
                  <a:pt x="40354" y="42031"/>
                </a:lnTo>
                <a:lnTo>
                  <a:pt x="40483" y="42053"/>
                </a:lnTo>
                <a:lnTo>
                  <a:pt x="40612" y="42096"/>
                </a:lnTo>
                <a:lnTo>
                  <a:pt x="40741" y="42139"/>
                </a:lnTo>
                <a:lnTo>
                  <a:pt x="49556" y="47062"/>
                </a:lnTo>
                <a:lnTo>
                  <a:pt x="49706" y="47127"/>
                </a:lnTo>
                <a:lnTo>
                  <a:pt x="49857" y="47170"/>
                </a:lnTo>
                <a:lnTo>
                  <a:pt x="50136" y="47170"/>
                </a:lnTo>
                <a:lnTo>
                  <a:pt x="50265" y="47127"/>
                </a:lnTo>
                <a:lnTo>
                  <a:pt x="50394" y="47062"/>
                </a:lnTo>
                <a:lnTo>
                  <a:pt x="50502" y="46976"/>
                </a:lnTo>
                <a:lnTo>
                  <a:pt x="50588" y="46869"/>
                </a:lnTo>
                <a:lnTo>
                  <a:pt x="50674" y="46761"/>
                </a:lnTo>
                <a:lnTo>
                  <a:pt x="50717" y="46632"/>
                </a:lnTo>
                <a:lnTo>
                  <a:pt x="50760" y="46503"/>
                </a:lnTo>
                <a:lnTo>
                  <a:pt x="50781" y="46374"/>
                </a:lnTo>
                <a:lnTo>
                  <a:pt x="50781" y="46224"/>
                </a:lnTo>
                <a:lnTo>
                  <a:pt x="50738" y="46095"/>
                </a:lnTo>
                <a:lnTo>
                  <a:pt x="50674" y="45944"/>
                </a:lnTo>
                <a:lnTo>
                  <a:pt x="50588" y="45815"/>
                </a:lnTo>
                <a:lnTo>
                  <a:pt x="44031" y="38118"/>
                </a:lnTo>
                <a:lnTo>
                  <a:pt x="43966" y="38011"/>
                </a:lnTo>
                <a:lnTo>
                  <a:pt x="43902" y="37903"/>
                </a:lnTo>
                <a:lnTo>
                  <a:pt x="43859" y="37774"/>
                </a:lnTo>
                <a:lnTo>
                  <a:pt x="43837" y="37667"/>
                </a:lnTo>
                <a:lnTo>
                  <a:pt x="43837" y="37538"/>
                </a:lnTo>
                <a:lnTo>
                  <a:pt x="43859" y="37430"/>
                </a:lnTo>
                <a:lnTo>
                  <a:pt x="43902" y="37301"/>
                </a:lnTo>
                <a:lnTo>
                  <a:pt x="43945" y="37194"/>
                </a:lnTo>
                <a:lnTo>
                  <a:pt x="44009" y="37108"/>
                </a:lnTo>
                <a:lnTo>
                  <a:pt x="44095" y="37022"/>
                </a:lnTo>
                <a:lnTo>
                  <a:pt x="44181" y="36936"/>
                </a:lnTo>
                <a:lnTo>
                  <a:pt x="44289" y="36872"/>
                </a:lnTo>
                <a:lnTo>
                  <a:pt x="44396" y="36829"/>
                </a:lnTo>
                <a:lnTo>
                  <a:pt x="44504" y="36786"/>
                </a:lnTo>
                <a:lnTo>
                  <a:pt x="44783" y="36786"/>
                </a:lnTo>
                <a:lnTo>
                  <a:pt x="54780" y="38204"/>
                </a:lnTo>
                <a:lnTo>
                  <a:pt x="54931" y="38204"/>
                </a:lnTo>
                <a:lnTo>
                  <a:pt x="55081" y="38183"/>
                </a:lnTo>
                <a:lnTo>
                  <a:pt x="55232" y="38140"/>
                </a:lnTo>
                <a:lnTo>
                  <a:pt x="55361" y="38075"/>
                </a:lnTo>
                <a:lnTo>
                  <a:pt x="55447" y="37989"/>
                </a:lnTo>
                <a:lnTo>
                  <a:pt x="55554" y="37882"/>
                </a:lnTo>
                <a:lnTo>
                  <a:pt x="55619" y="37753"/>
                </a:lnTo>
                <a:lnTo>
                  <a:pt x="55662" y="37645"/>
                </a:lnTo>
                <a:lnTo>
                  <a:pt x="55705" y="37495"/>
                </a:lnTo>
                <a:lnTo>
                  <a:pt x="55705" y="37366"/>
                </a:lnTo>
                <a:lnTo>
                  <a:pt x="55705" y="37237"/>
                </a:lnTo>
                <a:lnTo>
                  <a:pt x="55662" y="37108"/>
                </a:lnTo>
                <a:lnTo>
                  <a:pt x="55619" y="36979"/>
                </a:lnTo>
                <a:lnTo>
                  <a:pt x="55533" y="36850"/>
                </a:lnTo>
                <a:lnTo>
                  <a:pt x="55425" y="36743"/>
                </a:lnTo>
                <a:lnTo>
                  <a:pt x="55275" y="36657"/>
                </a:lnTo>
                <a:lnTo>
                  <a:pt x="46396" y="31841"/>
                </a:lnTo>
                <a:lnTo>
                  <a:pt x="46288" y="31776"/>
                </a:lnTo>
                <a:lnTo>
                  <a:pt x="46202" y="31690"/>
                </a:lnTo>
                <a:lnTo>
                  <a:pt x="46116" y="31583"/>
                </a:lnTo>
                <a:lnTo>
                  <a:pt x="46052" y="31475"/>
                </a:lnTo>
                <a:lnTo>
                  <a:pt x="46009" y="31368"/>
                </a:lnTo>
                <a:lnTo>
                  <a:pt x="45987" y="31260"/>
                </a:lnTo>
                <a:lnTo>
                  <a:pt x="45987" y="31131"/>
                </a:lnTo>
                <a:lnTo>
                  <a:pt x="45987" y="31024"/>
                </a:lnTo>
                <a:lnTo>
                  <a:pt x="46009" y="30895"/>
                </a:lnTo>
                <a:lnTo>
                  <a:pt x="46052" y="30787"/>
                </a:lnTo>
                <a:lnTo>
                  <a:pt x="46095" y="30680"/>
                </a:lnTo>
                <a:lnTo>
                  <a:pt x="46181" y="30594"/>
                </a:lnTo>
                <a:lnTo>
                  <a:pt x="46267" y="30508"/>
                </a:lnTo>
                <a:lnTo>
                  <a:pt x="46353" y="30443"/>
                </a:lnTo>
                <a:lnTo>
                  <a:pt x="46482" y="30379"/>
                </a:lnTo>
                <a:lnTo>
                  <a:pt x="46611" y="30336"/>
                </a:lnTo>
                <a:lnTo>
                  <a:pt x="56436" y="28035"/>
                </a:lnTo>
                <a:lnTo>
                  <a:pt x="56586" y="27971"/>
                </a:lnTo>
                <a:lnTo>
                  <a:pt x="56737" y="27906"/>
                </a:lnTo>
                <a:lnTo>
                  <a:pt x="56844" y="27820"/>
                </a:lnTo>
                <a:lnTo>
                  <a:pt x="56930" y="27713"/>
                </a:lnTo>
                <a:lnTo>
                  <a:pt x="56994" y="27584"/>
                </a:lnTo>
                <a:lnTo>
                  <a:pt x="57037" y="27455"/>
                </a:lnTo>
                <a:lnTo>
                  <a:pt x="57080" y="27326"/>
                </a:lnTo>
                <a:lnTo>
                  <a:pt x="57080" y="27197"/>
                </a:lnTo>
                <a:lnTo>
                  <a:pt x="57059" y="27047"/>
                </a:lnTo>
                <a:lnTo>
                  <a:pt x="57016" y="26918"/>
                </a:lnTo>
                <a:lnTo>
                  <a:pt x="56951" y="26810"/>
                </a:lnTo>
                <a:lnTo>
                  <a:pt x="56887" y="26681"/>
                </a:lnTo>
                <a:lnTo>
                  <a:pt x="56780" y="26595"/>
                </a:lnTo>
                <a:lnTo>
                  <a:pt x="56651" y="26509"/>
                </a:lnTo>
                <a:lnTo>
                  <a:pt x="56522" y="26445"/>
                </a:lnTo>
                <a:lnTo>
                  <a:pt x="56350" y="26423"/>
                </a:lnTo>
                <a:lnTo>
                  <a:pt x="46331" y="25133"/>
                </a:lnTo>
                <a:lnTo>
                  <a:pt x="46202" y="25112"/>
                </a:lnTo>
                <a:lnTo>
                  <a:pt x="46095" y="25069"/>
                </a:lnTo>
                <a:lnTo>
                  <a:pt x="45987" y="25004"/>
                </a:lnTo>
                <a:lnTo>
                  <a:pt x="45880" y="24918"/>
                </a:lnTo>
                <a:lnTo>
                  <a:pt x="45794" y="24832"/>
                </a:lnTo>
                <a:lnTo>
                  <a:pt x="45729" y="24725"/>
                </a:lnTo>
                <a:lnTo>
                  <a:pt x="45686" y="24639"/>
                </a:lnTo>
                <a:lnTo>
                  <a:pt x="45643" y="24510"/>
                </a:lnTo>
                <a:lnTo>
                  <a:pt x="45643" y="24402"/>
                </a:lnTo>
                <a:lnTo>
                  <a:pt x="45622" y="24273"/>
                </a:lnTo>
                <a:lnTo>
                  <a:pt x="45643" y="24166"/>
                </a:lnTo>
                <a:lnTo>
                  <a:pt x="45665" y="24058"/>
                </a:lnTo>
                <a:lnTo>
                  <a:pt x="45729" y="23951"/>
                </a:lnTo>
                <a:lnTo>
                  <a:pt x="45794" y="23843"/>
                </a:lnTo>
                <a:lnTo>
                  <a:pt x="45880" y="23736"/>
                </a:lnTo>
                <a:lnTo>
                  <a:pt x="45987" y="23650"/>
                </a:lnTo>
                <a:lnTo>
                  <a:pt x="54329" y="17952"/>
                </a:lnTo>
                <a:lnTo>
                  <a:pt x="54458" y="17845"/>
                </a:lnTo>
                <a:lnTo>
                  <a:pt x="54544" y="17737"/>
                </a:lnTo>
                <a:lnTo>
                  <a:pt x="54608" y="17608"/>
                </a:lnTo>
                <a:lnTo>
                  <a:pt x="54673" y="17479"/>
                </a:lnTo>
                <a:lnTo>
                  <a:pt x="54673" y="17350"/>
                </a:lnTo>
                <a:lnTo>
                  <a:pt x="54673" y="17200"/>
                </a:lnTo>
                <a:lnTo>
                  <a:pt x="54651" y="17071"/>
                </a:lnTo>
                <a:lnTo>
                  <a:pt x="54608" y="16942"/>
                </a:lnTo>
                <a:lnTo>
                  <a:pt x="54544" y="16813"/>
                </a:lnTo>
                <a:lnTo>
                  <a:pt x="54458" y="16706"/>
                </a:lnTo>
                <a:lnTo>
                  <a:pt x="54372" y="16620"/>
                </a:lnTo>
                <a:lnTo>
                  <a:pt x="54243" y="16555"/>
                </a:lnTo>
                <a:lnTo>
                  <a:pt x="54114" y="16491"/>
                </a:lnTo>
                <a:lnTo>
                  <a:pt x="53985" y="16469"/>
                </a:lnTo>
                <a:lnTo>
                  <a:pt x="53834" y="16448"/>
                </a:lnTo>
                <a:lnTo>
                  <a:pt x="53662" y="16469"/>
                </a:lnTo>
                <a:lnTo>
                  <a:pt x="43859" y="18898"/>
                </a:lnTo>
                <a:lnTo>
                  <a:pt x="43730" y="18920"/>
                </a:lnTo>
                <a:lnTo>
                  <a:pt x="43601" y="18920"/>
                </a:lnTo>
                <a:lnTo>
                  <a:pt x="43472" y="18898"/>
                </a:lnTo>
                <a:lnTo>
                  <a:pt x="43364" y="18877"/>
                </a:lnTo>
                <a:lnTo>
                  <a:pt x="43257" y="18812"/>
                </a:lnTo>
                <a:lnTo>
                  <a:pt x="43149" y="18748"/>
                </a:lnTo>
                <a:lnTo>
                  <a:pt x="43063" y="18662"/>
                </a:lnTo>
                <a:lnTo>
                  <a:pt x="42999" y="18576"/>
                </a:lnTo>
                <a:lnTo>
                  <a:pt x="42934" y="18468"/>
                </a:lnTo>
                <a:lnTo>
                  <a:pt x="42891" y="18361"/>
                </a:lnTo>
                <a:lnTo>
                  <a:pt x="42848" y="18253"/>
                </a:lnTo>
                <a:lnTo>
                  <a:pt x="42848" y="18124"/>
                </a:lnTo>
                <a:lnTo>
                  <a:pt x="42848" y="18017"/>
                </a:lnTo>
                <a:lnTo>
                  <a:pt x="42870" y="17888"/>
                </a:lnTo>
                <a:lnTo>
                  <a:pt x="42913" y="17780"/>
                </a:lnTo>
                <a:lnTo>
                  <a:pt x="42999" y="17651"/>
                </a:lnTo>
                <a:lnTo>
                  <a:pt x="48717" y="9331"/>
                </a:lnTo>
                <a:lnTo>
                  <a:pt x="48782" y="9181"/>
                </a:lnTo>
                <a:lnTo>
                  <a:pt x="48846" y="9030"/>
                </a:lnTo>
                <a:lnTo>
                  <a:pt x="48868" y="8901"/>
                </a:lnTo>
                <a:lnTo>
                  <a:pt x="48846" y="8751"/>
                </a:lnTo>
                <a:lnTo>
                  <a:pt x="48825" y="8622"/>
                </a:lnTo>
                <a:lnTo>
                  <a:pt x="48760" y="8493"/>
                </a:lnTo>
                <a:lnTo>
                  <a:pt x="48696" y="8385"/>
                </a:lnTo>
                <a:lnTo>
                  <a:pt x="48610" y="8278"/>
                </a:lnTo>
                <a:lnTo>
                  <a:pt x="48502" y="8192"/>
                </a:lnTo>
                <a:lnTo>
                  <a:pt x="48395" y="8127"/>
                </a:lnTo>
                <a:lnTo>
                  <a:pt x="48266" y="8063"/>
                </a:lnTo>
                <a:lnTo>
                  <a:pt x="48137" y="8041"/>
                </a:lnTo>
                <a:lnTo>
                  <a:pt x="47986" y="8041"/>
                </a:lnTo>
                <a:lnTo>
                  <a:pt x="47836" y="8063"/>
                </a:lnTo>
                <a:lnTo>
                  <a:pt x="47707" y="8106"/>
                </a:lnTo>
                <a:lnTo>
                  <a:pt x="47556" y="8192"/>
                </a:lnTo>
                <a:lnTo>
                  <a:pt x="39279" y="13997"/>
                </a:lnTo>
                <a:lnTo>
                  <a:pt x="39172" y="14061"/>
                </a:lnTo>
                <a:lnTo>
                  <a:pt x="39043" y="14104"/>
                </a:lnTo>
                <a:lnTo>
                  <a:pt x="38935" y="14126"/>
                </a:lnTo>
                <a:lnTo>
                  <a:pt x="38806" y="14147"/>
                </a:lnTo>
                <a:lnTo>
                  <a:pt x="38699" y="14126"/>
                </a:lnTo>
                <a:lnTo>
                  <a:pt x="38570" y="14104"/>
                </a:lnTo>
                <a:lnTo>
                  <a:pt x="38462" y="14061"/>
                </a:lnTo>
                <a:lnTo>
                  <a:pt x="38376" y="13997"/>
                </a:lnTo>
                <a:lnTo>
                  <a:pt x="38269" y="13932"/>
                </a:lnTo>
                <a:lnTo>
                  <a:pt x="38183" y="13846"/>
                </a:lnTo>
                <a:lnTo>
                  <a:pt x="38118" y="13739"/>
                </a:lnTo>
                <a:lnTo>
                  <a:pt x="38075" y="13631"/>
                </a:lnTo>
                <a:lnTo>
                  <a:pt x="38032" y="13524"/>
                </a:lnTo>
                <a:lnTo>
                  <a:pt x="38011" y="13395"/>
                </a:lnTo>
                <a:lnTo>
                  <a:pt x="38011" y="13266"/>
                </a:lnTo>
                <a:lnTo>
                  <a:pt x="38032" y="13137"/>
                </a:lnTo>
                <a:lnTo>
                  <a:pt x="40354" y="3312"/>
                </a:lnTo>
                <a:lnTo>
                  <a:pt x="40376" y="3140"/>
                </a:lnTo>
                <a:lnTo>
                  <a:pt x="40376" y="2989"/>
                </a:lnTo>
                <a:lnTo>
                  <a:pt x="40333" y="2860"/>
                </a:lnTo>
                <a:lnTo>
                  <a:pt x="40290" y="2731"/>
                </a:lnTo>
                <a:lnTo>
                  <a:pt x="40204" y="2602"/>
                </a:lnTo>
                <a:lnTo>
                  <a:pt x="40118" y="2516"/>
                </a:lnTo>
                <a:lnTo>
                  <a:pt x="40010" y="2430"/>
                </a:lnTo>
                <a:lnTo>
                  <a:pt x="39881" y="2366"/>
                </a:lnTo>
                <a:lnTo>
                  <a:pt x="39752" y="2323"/>
                </a:lnTo>
                <a:lnTo>
                  <a:pt x="39623" y="2301"/>
                </a:lnTo>
                <a:lnTo>
                  <a:pt x="39473" y="2301"/>
                </a:lnTo>
                <a:lnTo>
                  <a:pt x="39344" y="2323"/>
                </a:lnTo>
                <a:lnTo>
                  <a:pt x="39215" y="2366"/>
                </a:lnTo>
                <a:lnTo>
                  <a:pt x="39086" y="2430"/>
                </a:lnTo>
                <a:lnTo>
                  <a:pt x="38978" y="2538"/>
                </a:lnTo>
                <a:lnTo>
                  <a:pt x="38871" y="2667"/>
                </a:lnTo>
                <a:lnTo>
                  <a:pt x="32077" y="12836"/>
                </a:lnTo>
                <a:lnTo>
                  <a:pt x="30379" y="710"/>
                </a:lnTo>
                <a:lnTo>
                  <a:pt x="30357" y="560"/>
                </a:lnTo>
                <a:lnTo>
                  <a:pt x="30293" y="409"/>
                </a:lnTo>
                <a:lnTo>
                  <a:pt x="30207" y="280"/>
                </a:lnTo>
                <a:lnTo>
                  <a:pt x="30121" y="194"/>
                </a:lnTo>
                <a:lnTo>
                  <a:pt x="29992" y="108"/>
                </a:lnTo>
                <a:lnTo>
                  <a:pt x="29884" y="65"/>
                </a:lnTo>
                <a:lnTo>
                  <a:pt x="29734" y="22"/>
                </a:lnTo>
                <a:lnTo>
                  <a:pt x="29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75"/>
        <p:cNvGrpSpPr/>
        <p:nvPr/>
      </p:nvGrpSpPr>
      <p:grpSpPr>
        <a:xfrm>
          <a:off x="0" y="0"/>
          <a:ext cx="0" cy="0"/>
          <a:chOff x="0" y="0"/>
          <a:chExt cx="0" cy="0"/>
        </a:xfrm>
      </p:grpSpPr>
      <p:sp>
        <p:nvSpPr>
          <p:cNvPr id="176" name="Google Shape;176;p24"/>
          <p:cNvSpPr/>
          <p:nvPr/>
        </p:nvSpPr>
        <p:spPr>
          <a:xfrm>
            <a:off x="344475" y="170900"/>
            <a:ext cx="737487" cy="737202"/>
          </a:xfrm>
          <a:custGeom>
            <a:avLst/>
            <a:gdLst/>
            <a:ahLst/>
            <a:cxnLst/>
            <a:rect l="l" t="t" r="r" b="b"/>
            <a:pathLst>
              <a:path w="57081" h="57059" extrusionOk="0">
                <a:moveTo>
                  <a:pt x="29476" y="1"/>
                </a:moveTo>
                <a:lnTo>
                  <a:pt x="29347" y="22"/>
                </a:lnTo>
                <a:lnTo>
                  <a:pt x="29218" y="87"/>
                </a:lnTo>
                <a:lnTo>
                  <a:pt x="29089" y="151"/>
                </a:lnTo>
                <a:lnTo>
                  <a:pt x="28981" y="237"/>
                </a:lnTo>
                <a:lnTo>
                  <a:pt x="28895" y="345"/>
                </a:lnTo>
                <a:lnTo>
                  <a:pt x="28831" y="495"/>
                </a:lnTo>
                <a:lnTo>
                  <a:pt x="28766" y="646"/>
                </a:lnTo>
                <a:lnTo>
                  <a:pt x="26101" y="12578"/>
                </a:lnTo>
                <a:lnTo>
                  <a:pt x="20167" y="1893"/>
                </a:lnTo>
                <a:lnTo>
                  <a:pt x="20059" y="1764"/>
                </a:lnTo>
                <a:lnTo>
                  <a:pt x="19952" y="1635"/>
                </a:lnTo>
                <a:lnTo>
                  <a:pt x="19844" y="1570"/>
                </a:lnTo>
                <a:lnTo>
                  <a:pt x="19715" y="1506"/>
                </a:lnTo>
                <a:lnTo>
                  <a:pt x="19586" y="1463"/>
                </a:lnTo>
                <a:lnTo>
                  <a:pt x="19436" y="1463"/>
                </a:lnTo>
                <a:lnTo>
                  <a:pt x="19307" y="1484"/>
                </a:lnTo>
                <a:lnTo>
                  <a:pt x="19178" y="1506"/>
                </a:lnTo>
                <a:lnTo>
                  <a:pt x="19049" y="1570"/>
                </a:lnTo>
                <a:lnTo>
                  <a:pt x="18941" y="1635"/>
                </a:lnTo>
                <a:lnTo>
                  <a:pt x="18834" y="1721"/>
                </a:lnTo>
                <a:lnTo>
                  <a:pt x="18748" y="1828"/>
                </a:lnTo>
                <a:lnTo>
                  <a:pt x="18683" y="1957"/>
                </a:lnTo>
                <a:lnTo>
                  <a:pt x="18640" y="2086"/>
                </a:lnTo>
                <a:lnTo>
                  <a:pt x="18619" y="2258"/>
                </a:lnTo>
                <a:lnTo>
                  <a:pt x="18619" y="2409"/>
                </a:lnTo>
                <a:lnTo>
                  <a:pt x="20145" y="12406"/>
                </a:lnTo>
                <a:lnTo>
                  <a:pt x="20145" y="12535"/>
                </a:lnTo>
                <a:lnTo>
                  <a:pt x="20124" y="12664"/>
                </a:lnTo>
                <a:lnTo>
                  <a:pt x="20102" y="12793"/>
                </a:lnTo>
                <a:lnTo>
                  <a:pt x="20059" y="12900"/>
                </a:lnTo>
                <a:lnTo>
                  <a:pt x="19995" y="12986"/>
                </a:lnTo>
                <a:lnTo>
                  <a:pt x="19909" y="13094"/>
                </a:lnTo>
                <a:lnTo>
                  <a:pt x="19823" y="13158"/>
                </a:lnTo>
                <a:lnTo>
                  <a:pt x="19737" y="13223"/>
                </a:lnTo>
                <a:lnTo>
                  <a:pt x="19629" y="13287"/>
                </a:lnTo>
                <a:lnTo>
                  <a:pt x="19522" y="13309"/>
                </a:lnTo>
                <a:lnTo>
                  <a:pt x="19393" y="13330"/>
                </a:lnTo>
                <a:lnTo>
                  <a:pt x="19285" y="13330"/>
                </a:lnTo>
                <a:lnTo>
                  <a:pt x="19156" y="13309"/>
                </a:lnTo>
                <a:lnTo>
                  <a:pt x="19049" y="13287"/>
                </a:lnTo>
                <a:lnTo>
                  <a:pt x="18920" y="13223"/>
                </a:lnTo>
                <a:lnTo>
                  <a:pt x="18812" y="13137"/>
                </a:lnTo>
                <a:lnTo>
                  <a:pt x="11051" y="6687"/>
                </a:lnTo>
                <a:lnTo>
                  <a:pt x="10922" y="6601"/>
                </a:lnTo>
                <a:lnTo>
                  <a:pt x="10772" y="6537"/>
                </a:lnTo>
                <a:lnTo>
                  <a:pt x="10643" y="6494"/>
                </a:lnTo>
                <a:lnTo>
                  <a:pt x="10492" y="6494"/>
                </a:lnTo>
                <a:lnTo>
                  <a:pt x="10363" y="6515"/>
                </a:lnTo>
                <a:lnTo>
                  <a:pt x="10234" y="6537"/>
                </a:lnTo>
                <a:lnTo>
                  <a:pt x="10105" y="6601"/>
                </a:lnTo>
                <a:lnTo>
                  <a:pt x="9998" y="6687"/>
                </a:lnTo>
                <a:lnTo>
                  <a:pt x="9890" y="6773"/>
                </a:lnTo>
                <a:lnTo>
                  <a:pt x="9804" y="6902"/>
                </a:lnTo>
                <a:lnTo>
                  <a:pt x="9761" y="7010"/>
                </a:lnTo>
                <a:lnTo>
                  <a:pt x="9718" y="7139"/>
                </a:lnTo>
                <a:lnTo>
                  <a:pt x="9697" y="7289"/>
                </a:lnTo>
                <a:lnTo>
                  <a:pt x="9697" y="7418"/>
                </a:lnTo>
                <a:lnTo>
                  <a:pt x="9740" y="7568"/>
                </a:lnTo>
                <a:lnTo>
                  <a:pt x="9804" y="7719"/>
                </a:lnTo>
                <a:lnTo>
                  <a:pt x="14814" y="16491"/>
                </a:lnTo>
                <a:lnTo>
                  <a:pt x="14878" y="16620"/>
                </a:lnTo>
                <a:lnTo>
                  <a:pt x="14921" y="16749"/>
                </a:lnTo>
                <a:lnTo>
                  <a:pt x="14921" y="16856"/>
                </a:lnTo>
                <a:lnTo>
                  <a:pt x="14921" y="16985"/>
                </a:lnTo>
                <a:lnTo>
                  <a:pt x="14900" y="17093"/>
                </a:lnTo>
                <a:lnTo>
                  <a:pt x="14857" y="17222"/>
                </a:lnTo>
                <a:lnTo>
                  <a:pt x="14814" y="17307"/>
                </a:lnTo>
                <a:lnTo>
                  <a:pt x="14749" y="17415"/>
                </a:lnTo>
                <a:lnTo>
                  <a:pt x="14663" y="17501"/>
                </a:lnTo>
                <a:lnTo>
                  <a:pt x="14577" y="17565"/>
                </a:lnTo>
                <a:lnTo>
                  <a:pt x="14470" y="17630"/>
                </a:lnTo>
                <a:lnTo>
                  <a:pt x="14362" y="17673"/>
                </a:lnTo>
                <a:lnTo>
                  <a:pt x="14233" y="17694"/>
                </a:lnTo>
                <a:lnTo>
                  <a:pt x="14126" y="17716"/>
                </a:lnTo>
                <a:lnTo>
                  <a:pt x="13997" y="17694"/>
                </a:lnTo>
                <a:lnTo>
                  <a:pt x="13868" y="17673"/>
                </a:lnTo>
                <a:lnTo>
                  <a:pt x="4279" y="14448"/>
                </a:lnTo>
                <a:lnTo>
                  <a:pt x="4129" y="14405"/>
                </a:lnTo>
                <a:lnTo>
                  <a:pt x="3978" y="14405"/>
                </a:lnTo>
                <a:lnTo>
                  <a:pt x="3828" y="14427"/>
                </a:lnTo>
                <a:lnTo>
                  <a:pt x="3699" y="14470"/>
                </a:lnTo>
                <a:lnTo>
                  <a:pt x="3570" y="14534"/>
                </a:lnTo>
                <a:lnTo>
                  <a:pt x="3462" y="14620"/>
                </a:lnTo>
                <a:lnTo>
                  <a:pt x="3376" y="14706"/>
                </a:lnTo>
                <a:lnTo>
                  <a:pt x="3290" y="14835"/>
                </a:lnTo>
                <a:lnTo>
                  <a:pt x="3247" y="14964"/>
                </a:lnTo>
                <a:lnTo>
                  <a:pt x="3204" y="15093"/>
                </a:lnTo>
                <a:lnTo>
                  <a:pt x="3204" y="15222"/>
                </a:lnTo>
                <a:lnTo>
                  <a:pt x="3204" y="15351"/>
                </a:lnTo>
                <a:lnTo>
                  <a:pt x="3226" y="15502"/>
                </a:lnTo>
                <a:lnTo>
                  <a:pt x="3290" y="15631"/>
                </a:lnTo>
                <a:lnTo>
                  <a:pt x="3376" y="15760"/>
                </a:lnTo>
                <a:lnTo>
                  <a:pt x="3505" y="15867"/>
                </a:lnTo>
                <a:lnTo>
                  <a:pt x="11352" y="22231"/>
                </a:lnTo>
                <a:lnTo>
                  <a:pt x="11438" y="22317"/>
                </a:lnTo>
                <a:lnTo>
                  <a:pt x="11524" y="22424"/>
                </a:lnTo>
                <a:lnTo>
                  <a:pt x="11589" y="22532"/>
                </a:lnTo>
                <a:lnTo>
                  <a:pt x="11610" y="22661"/>
                </a:lnTo>
                <a:lnTo>
                  <a:pt x="11632" y="22768"/>
                </a:lnTo>
                <a:lnTo>
                  <a:pt x="11653" y="22876"/>
                </a:lnTo>
                <a:lnTo>
                  <a:pt x="11632" y="23005"/>
                </a:lnTo>
                <a:lnTo>
                  <a:pt x="11610" y="23112"/>
                </a:lnTo>
                <a:lnTo>
                  <a:pt x="11567" y="23220"/>
                </a:lnTo>
                <a:lnTo>
                  <a:pt x="11503" y="23327"/>
                </a:lnTo>
                <a:lnTo>
                  <a:pt x="11417" y="23413"/>
                </a:lnTo>
                <a:lnTo>
                  <a:pt x="11331" y="23499"/>
                </a:lnTo>
                <a:lnTo>
                  <a:pt x="11245" y="23564"/>
                </a:lnTo>
                <a:lnTo>
                  <a:pt x="11137" y="23628"/>
                </a:lnTo>
                <a:lnTo>
                  <a:pt x="11008" y="23650"/>
                </a:lnTo>
                <a:lnTo>
                  <a:pt x="10879" y="23671"/>
                </a:lnTo>
                <a:lnTo>
                  <a:pt x="775" y="24123"/>
                </a:lnTo>
                <a:lnTo>
                  <a:pt x="624" y="24144"/>
                </a:lnTo>
                <a:lnTo>
                  <a:pt x="474" y="24209"/>
                </a:lnTo>
                <a:lnTo>
                  <a:pt x="345" y="24273"/>
                </a:lnTo>
                <a:lnTo>
                  <a:pt x="237" y="24359"/>
                </a:lnTo>
                <a:lnTo>
                  <a:pt x="151" y="24467"/>
                </a:lnTo>
                <a:lnTo>
                  <a:pt x="87" y="24574"/>
                </a:lnTo>
                <a:lnTo>
                  <a:pt x="22" y="24703"/>
                </a:lnTo>
                <a:lnTo>
                  <a:pt x="1" y="24832"/>
                </a:lnTo>
                <a:lnTo>
                  <a:pt x="1" y="24983"/>
                </a:lnTo>
                <a:lnTo>
                  <a:pt x="1" y="25112"/>
                </a:lnTo>
                <a:lnTo>
                  <a:pt x="44" y="25241"/>
                </a:lnTo>
                <a:lnTo>
                  <a:pt x="108" y="25370"/>
                </a:lnTo>
                <a:lnTo>
                  <a:pt x="173" y="25477"/>
                </a:lnTo>
                <a:lnTo>
                  <a:pt x="280" y="25585"/>
                </a:lnTo>
                <a:lnTo>
                  <a:pt x="409" y="25671"/>
                </a:lnTo>
                <a:lnTo>
                  <a:pt x="560" y="25735"/>
                </a:lnTo>
                <a:lnTo>
                  <a:pt x="10170" y="28831"/>
                </a:lnTo>
                <a:lnTo>
                  <a:pt x="10299" y="28895"/>
                </a:lnTo>
                <a:lnTo>
                  <a:pt x="10406" y="28960"/>
                </a:lnTo>
                <a:lnTo>
                  <a:pt x="10514" y="29046"/>
                </a:lnTo>
                <a:lnTo>
                  <a:pt x="10578" y="29132"/>
                </a:lnTo>
                <a:lnTo>
                  <a:pt x="10643" y="29239"/>
                </a:lnTo>
                <a:lnTo>
                  <a:pt x="10686" y="29347"/>
                </a:lnTo>
                <a:lnTo>
                  <a:pt x="10729" y="29454"/>
                </a:lnTo>
                <a:lnTo>
                  <a:pt x="10729" y="29562"/>
                </a:lnTo>
                <a:lnTo>
                  <a:pt x="10729" y="29691"/>
                </a:lnTo>
                <a:lnTo>
                  <a:pt x="10707" y="29798"/>
                </a:lnTo>
                <a:lnTo>
                  <a:pt x="10686" y="29906"/>
                </a:lnTo>
                <a:lnTo>
                  <a:pt x="10621" y="30013"/>
                </a:lnTo>
                <a:lnTo>
                  <a:pt x="10557" y="30121"/>
                </a:lnTo>
                <a:lnTo>
                  <a:pt x="10471" y="30207"/>
                </a:lnTo>
                <a:lnTo>
                  <a:pt x="10363" y="30293"/>
                </a:lnTo>
                <a:lnTo>
                  <a:pt x="10256" y="30357"/>
                </a:lnTo>
                <a:lnTo>
                  <a:pt x="1011" y="34421"/>
                </a:lnTo>
                <a:lnTo>
                  <a:pt x="861" y="34507"/>
                </a:lnTo>
                <a:lnTo>
                  <a:pt x="753" y="34593"/>
                </a:lnTo>
                <a:lnTo>
                  <a:pt x="646" y="34700"/>
                </a:lnTo>
                <a:lnTo>
                  <a:pt x="581" y="34829"/>
                </a:lnTo>
                <a:lnTo>
                  <a:pt x="538" y="34958"/>
                </a:lnTo>
                <a:lnTo>
                  <a:pt x="517" y="35087"/>
                </a:lnTo>
                <a:lnTo>
                  <a:pt x="517" y="35238"/>
                </a:lnTo>
                <a:lnTo>
                  <a:pt x="538" y="35367"/>
                </a:lnTo>
                <a:lnTo>
                  <a:pt x="581" y="35496"/>
                </a:lnTo>
                <a:lnTo>
                  <a:pt x="646" y="35625"/>
                </a:lnTo>
                <a:lnTo>
                  <a:pt x="732" y="35732"/>
                </a:lnTo>
                <a:lnTo>
                  <a:pt x="818" y="35818"/>
                </a:lnTo>
                <a:lnTo>
                  <a:pt x="947" y="35904"/>
                </a:lnTo>
                <a:lnTo>
                  <a:pt x="1076" y="35969"/>
                </a:lnTo>
                <a:lnTo>
                  <a:pt x="1226" y="35990"/>
                </a:lnTo>
                <a:lnTo>
                  <a:pt x="1398" y="35990"/>
                </a:lnTo>
                <a:lnTo>
                  <a:pt x="11481" y="35410"/>
                </a:lnTo>
                <a:lnTo>
                  <a:pt x="11610" y="35431"/>
                </a:lnTo>
                <a:lnTo>
                  <a:pt x="11739" y="35453"/>
                </a:lnTo>
                <a:lnTo>
                  <a:pt x="11847" y="35496"/>
                </a:lnTo>
                <a:lnTo>
                  <a:pt x="11954" y="35539"/>
                </a:lnTo>
                <a:lnTo>
                  <a:pt x="12062" y="35625"/>
                </a:lnTo>
                <a:lnTo>
                  <a:pt x="12126" y="35689"/>
                </a:lnTo>
                <a:lnTo>
                  <a:pt x="12212" y="35797"/>
                </a:lnTo>
                <a:lnTo>
                  <a:pt x="12255" y="35904"/>
                </a:lnTo>
                <a:lnTo>
                  <a:pt x="12298" y="36012"/>
                </a:lnTo>
                <a:lnTo>
                  <a:pt x="12320" y="36119"/>
                </a:lnTo>
                <a:lnTo>
                  <a:pt x="12341" y="36248"/>
                </a:lnTo>
                <a:lnTo>
                  <a:pt x="12320" y="36356"/>
                </a:lnTo>
                <a:lnTo>
                  <a:pt x="12298" y="36485"/>
                </a:lnTo>
                <a:lnTo>
                  <a:pt x="12255" y="36592"/>
                </a:lnTo>
                <a:lnTo>
                  <a:pt x="12191" y="36700"/>
                </a:lnTo>
                <a:lnTo>
                  <a:pt x="12083" y="36807"/>
                </a:lnTo>
                <a:lnTo>
                  <a:pt x="4946" y="43945"/>
                </a:lnTo>
                <a:lnTo>
                  <a:pt x="4838" y="44074"/>
                </a:lnTo>
                <a:lnTo>
                  <a:pt x="4752" y="44203"/>
                </a:lnTo>
                <a:lnTo>
                  <a:pt x="4709" y="44332"/>
                </a:lnTo>
                <a:lnTo>
                  <a:pt x="4688" y="44482"/>
                </a:lnTo>
                <a:lnTo>
                  <a:pt x="4709" y="44611"/>
                </a:lnTo>
                <a:lnTo>
                  <a:pt x="4731" y="44740"/>
                </a:lnTo>
                <a:lnTo>
                  <a:pt x="4774" y="44869"/>
                </a:lnTo>
                <a:lnTo>
                  <a:pt x="4838" y="44998"/>
                </a:lnTo>
                <a:lnTo>
                  <a:pt x="4924" y="45106"/>
                </a:lnTo>
                <a:lnTo>
                  <a:pt x="5032" y="45192"/>
                </a:lnTo>
                <a:lnTo>
                  <a:pt x="5161" y="45256"/>
                </a:lnTo>
                <a:lnTo>
                  <a:pt x="5268" y="45321"/>
                </a:lnTo>
                <a:lnTo>
                  <a:pt x="5419" y="45342"/>
                </a:lnTo>
                <a:lnTo>
                  <a:pt x="5569" y="45342"/>
                </a:lnTo>
                <a:lnTo>
                  <a:pt x="5720" y="45321"/>
                </a:lnTo>
                <a:lnTo>
                  <a:pt x="5870" y="45278"/>
                </a:lnTo>
                <a:lnTo>
                  <a:pt x="15050" y="41085"/>
                </a:lnTo>
                <a:lnTo>
                  <a:pt x="15179" y="41042"/>
                </a:lnTo>
                <a:lnTo>
                  <a:pt x="15308" y="41021"/>
                </a:lnTo>
                <a:lnTo>
                  <a:pt x="15566" y="41021"/>
                </a:lnTo>
                <a:lnTo>
                  <a:pt x="15674" y="41064"/>
                </a:lnTo>
                <a:lnTo>
                  <a:pt x="15781" y="41107"/>
                </a:lnTo>
                <a:lnTo>
                  <a:pt x="15867" y="41171"/>
                </a:lnTo>
                <a:lnTo>
                  <a:pt x="15975" y="41257"/>
                </a:lnTo>
                <a:lnTo>
                  <a:pt x="16039" y="41343"/>
                </a:lnTo>
                <a:lnTo>
                  <a:pt x="16104" y="41429"/>
                </a:lnTo>
                <a:lnTo>
                  <a:pt x="16168" y="41537"/>
                </a:lnTo>
                <a:lnTo>
                  <a:pt x="16190" y="41666"/>
                </a:lnTo>
                <a:lnTo>
                  <a:pt x="16211" y="41773"/>
                </a:lnTo>
                <a:lnTo>
                  <a:pt x="16211" y="41902"/>
                </a:lnTo>
                <a:lnTo>
                  <a:pt x="16190" y="42031"/>
                </a:lnTo>
                <a:lnTo>
                  <a:pt x="16147" y="42160"/>
                </a:lnTo>
                <a:lnTo>
                  <a:pt x="12040" y="51383"/>
                </a:lnTo>
                <a:lnTo>
                  <a:pt x="11997" y="51555"/>
                </a:lnTo>
                <a:lnTo>
                  <a:pt x="11976" y="51706"/>
                </a:lnTo>
                <a:lnTo>
                  <a:pt x="11976" y="51835"/>
                </a:lnTo>
                <a:lnTo>
                  <a:pt x="12019" y="51985"/>
                </a:lnTo>
                <a:lnTo>
                  <a:pt x="12062" y="52114"/>
                </a:lnTo>
                <a:lnTo>
                  <a:pt x="12148" y="52222"/>
                </a:lnTo>
                <a:lnTo>
                  <a:pt x="12234" y="52329"/>
                </a:lnTo>
                <a:lnTo>
                  <a:pt x="12341" y="52415"/>
                </a:lnTo>
                <a:lnTo>
                  <a:pt x="12449" y="52480"/>
                </a:lnTo>
                <a:lnTo>
                  <a:pt x="12578" y="52523"/>
                </a:lnTo>
                <a:lnTo>
                  <a:pt x="12728" y="52544"/>
                </a:lnTo>
                <a:lnTo>
                  <a:pt x="12857" y="52544"/>
                </a:lnTo>
                <a:lnTo>
                  <a:pt x="12986" y="52523"/>
                </a:lnTo>
                <a:lnTo>
                  <a:pt x="13137" y="52480"/>
                </a:lnTo>
                <a:lnTo>
                  <a:pt x="13266" y="52415"/>
                </a:lnTo>
                <a:lnTo>
                  <a:pt x="13395" y="52308"/>
                </a:lnTo>
                <a:lnTo>
                  <a:pt x="20446" y="45084"/>
                </a:lnTo>
                <a:lnTo>
                  <a:pt x="20554" y="44998"/>
                </a:lnTo>
                <a:lnTo>
                  <a:pt x="20661" y="44912"/>
                </a:lnTo>
                <a:lnTo>
                  <a:pt x="20769" y="44869"/>
                </a:lnTo>
                <a:lnTo>
                  <a:pt x="20898" y="44848"/>
                </a:lnTo>
                <a:lnTo>
                  <a:pt x="21005" y="44826"/>
                </a:lnTo>
                <a:lnTo>
                  <a:pt x="21134" y="44848"/>
                </a:lnTo>
                <a:lnTo>
                  <a:pt x="21242" y="44869"/>
                </a:lnTo>
                <a:lnTo>
                  <a:pt x="21349" y="44891"/>
                </a:lnTo>
                <a:lnTo>
                  <a:pt x="21457" y="44955"/>
                </a:lnTo>
                <a:lnTo>
                  <a:pt x="21564" y="45020"/>
                </a:lnTo>
                <a:lnTo>
                  <a:pt x="21650" y="45106"/>
                </a:lnTo>
                <a:lnTo>
                  <a:pt x="21715" y="45192"/>
                </a:lnTo>
                <a:lnTo>
                  <a:pt x="21779" y="45299"/>
                </a:lnTo>
                <a:lnTo>
                  <a:pt x="21822" y="45428"/>
                </a:lnTo>
                <a:lnTo>
                  <a:pt x="21844" y="45557"/>
                </a:lnTo>
                <a:lnTo>
                  <a:pt x="21844" y="45686"/>
                </a:lnTo>
                <a:lnTo>
                  <a:pt x="21371" y="55769"/>
                </a:lnTo>
                <a:lnTo>
                  <a:pt x="21371" y="55941"/>
                </a:lnTo>
                <a:lnTo>
                  <a:pt x="21414" y="56092"/>
                </a:lnTo>
                <a:lnTo>
                  <a:pt x="21457" y="56221"/>
                </a:lnTo>
                <a:lnTo>
                  <a:pt x="21543" y="56328"/>
                </a:lnTo>
                <a:lnTo>
                  <a:pt x="21650" y="56436"/>
                </a:lnTo>
                <a:lnTo>
                  <a:pt x="21758" y="56522"/>
                </a:lnTo>
                <a:lnTo>
                  <a:pt x="21865" y="56565"/>
                </a:lnTo>
                <a:lnTo>
                  <a:pt x="21994" y="56608"/>
                </a:lnTo>
                <a:lnTo>
                  <a:pt x="22145" y="56629"/>
                </a:lnTo>
                <a:lnTo>
                  <a:pt x="22274" y="56629"/>
                </a:lnTo>
                <a:lnTo>
                  <a:pt x="22403" y="56608"/>
                </a:lnTo>
                <a:lnTo>
                  <a:pt x="22532" y="56565"/>
                </a:lnTo>
                <a:lnTo>
                  <a:pt x="22661" y="56500"/>
                </a:lnTo>
                <a:lnTo>
                  <a:pt x="22768" y="56393"/>
                </a:lnTo>
                <a:lnTo>
                  <a:pt x="22876" y="56285"/>
                </a:lnTo>
                <a:lnTo>
                  <a:pt x="22940" y="56135"/>
                </a:lnTo>
                <a:lnTo>
                  <a:pt x="26918" y="46847"/>
                </a:lnTo>
                <a:lnTo>
                  <a:pt x="26982" y="46740"/>
                </a:lnTo>
                <a:lnTo>
                  <a:pt x="27068" y="46632"/>
                </a:lnTo>
                <a:lnTo>
                  <a:pt x="27154" y="46546"/>
                </a:lnTo>
                <a:lnTo>
                  <a:pt x="27240" y="46482"/>
                </a:lnTo>
                <a:lnTo>
                  <a:pt x="27348" y="46417"/>
                </a:lnTo>
                <a:lnTo>
                  <a:pt x="27477" y="46374"/>
                </a:lnTo>
                <a:lnTo>
                  <a:pt x="27584" y="46353"/>
                </a:lnTo>
                <a:lnTo>
                  <a:pt x="27691" y="46353"/>
                </a:lnTo>
                <a:lnTo>
                  <a:pt x="27820" y="46374"/>
                </a:lnTo>
                <a:lnTo>
                  <a:pt x="27928" y="46396"/>
                </a:lnTo>
                <a:lnTo>
                  <a:pt x="28035" y="46439"/>
                </a:lnTo>
                <a:lnTo>
                  <a:pt x="28143" y="46503"/>
                </a:lnTo>
                <a:lnTo>
                  <a:pt x="28229" y="46589"/>
                </a:lnTo>
                <a:lnTo>
                  <a:pt x="28315" y="46675"/>
                </a:lnTo>
                <a:lnTo>
                  <a:pt x="28379" y="46783"/>
                </a:lnTo>
                <a:lnTo>
                  <a:pt x="28444" y="46912"/>
                </a:lnTo>
                <a:lnTo>
                  <a:pt x="31647" y="56500"/>
                </a:lnTo>
                <a:lnTo>
                  <a:pt x="31712" y="56651"/>
                </a:lnTo>
                <a:lnTo>
                  <a:pt x="31798" y="56780"/>
                </a:lnTo>
                <a:lnTo>
                  <a:pt x="31884" y="56866"/>
                </a:lnTo>
                <a:lnTo>
                  <a:pt x="32013" y="56952"/>
                </a:lnTo>
                <a:lnTo>
                  <a:pt x="32142" y="57016"/>
                </a:lnTo>
                <a:lnTo>
                  <a:pt x="32271" y="57038"/>
                </a:lnTo>
                <a:lnTo>
                  <a:pt x="32400" y="57059"/>
                </a:lnTo>
                <a:lnTo>
                  <a:pt x="32529" y="57038"/>
                </a:lnTo>
                <a:lnTo>
                  <a:pt x="32679" y="57016"/>
                </a:lnTo>
                <a:lnTo>
                  <a:pt x="32787" y="56973"/>
                </a:lnTo>
                <a:lnTo>
                  <a:pt x="32916" y="56887"/>
                </a:lnTo>
                <a:lnTo>
                  <a:pt x="33023" y="56801"/>
                </a:lnTo>
                <a:lnTo>
                  <a:pt x="33109" y="56694"/>
                </a:lnTo>
                <a:lnTo>
                  <a:pt x="33174" y="56565"/>
                </a:lnTo>
                <a:lnTo>
                  <a:pt x="33217" y="56436"/>
                </a:lnTo>
                <a:lnTo>
                  <a:pt x="33238" y="56264"/>
                </a:lnTo>
                <a:lnTo>
                  <a:pt x="33604" y="46159"/>
                </a:lnTo>
                <a:lnTo>
                  <a:pt x="33604" y="46030"/>
                </a:lnTo>
                <a:lnTo>
                  <a:pt x="33647" y="45901"/>
                </a:lnTo>
                <a:lnTo>
                  <a:pt x="33690" y="45794"/>
                </a:lnTo>
                <a:lnTo>
                  <a:pt x="33754" y="45686"/>
                </a:lnTo>
                <a:lnTo>
                  <a:pt x="33840" y="45600"/>
                </a:lnTo>
                <a:lnTo>
                  <a:pt x="33926" y="45536"/>
                </a:lnTo>
                <a:lnTo>
                  <a:pt x="34034" y="45471"/>
                </a:lnTo>
                <a:lnTo>
                  <a:pt x="34141" y="45428"/>
                </a:lnTo>
                <a:lnTo>
                  <a:pt x="34249" y="45407"/>
                </a:lnTo>
                <a:lnTo>
                  <a:pt x="34378" y="45385"/>
                </a:lnTo>
                <a:lnTo>
                  <a:pt x="34485" y="45385"/>
                </a:lnTo>
                <a:lnTo>
                  <a:pt x="34614" y="45407"/>
                </a:lnTo>
                <a:lnTo>
                  <a:pt x="34722" y="45450"/>
                </a:lnTo>
                <a:lnTo>
                  <a:pt x="34829" y="45493"/>
                </a:lnTo>
                <a:lnTo>
                  <a:pt x="34937" y="45579"/>
                </a:lnTo>
                <a:lnTo>
                  <a:pt x="35023" y="45686"/>
                </a:lnTo>
                <a:lnTo>
                  <a:pt x="41472" y="53447"/>
                </a:lnTo>
                <a:lnTo>
                  <a:pt x="41601" y="53576"/>
                </a:lnTo>
                <a:lnTo>
                  <a:pt x="41709" y="53662"/>
                </a:lnTo>
                <a:lnTo>
                  <a:pt x="41859" y="53727"/>
                </a:lnTo>
                <a:lnTo>
                  <a:pt x="41988" y="53748"/>
                </a:lnTo>
                <a:lnTo>
                  <a:pt x="42268" y="53748"/>
                </a:lnTo>
                <a:lnTo>
                  <a:pt x="42397" y="53705"/>
                </a:lnTo>
                <a:lnTo>
                  <a:pt x="42504" y="53641"/>
                </a:lnTo>
                <a:lnTo>
                  <a:pt x="42633" y="53576"/>
                </a:lnTo>
                <a:lnTo>
                  <a:pt x="42719" y="53469"/>
                </a:lnTo>
                <a:lnTo>
                  <a:pt x="42805" y="53361"/>
                </a:lnTo>
                <a:lnTo>
                  <a:pt x="42870" y="53254"/>
                </a:lnTo>
                <a:lnTo>
                  <a:pt x="42913" y="53125"/>
                </a:lnTo>
                <a:lnTo>
                  <a:pt x="42934" y="52974"/>
                </a:lnTo>
                <a:lnTo>
                  <a:pt x="42934" y="52824"/>
                </a:lnTo>
                <a:lnTo>
                  <a:pt x="42891" y="52652"/>
                </a:lnTo>
                <a:lnTo>
                  <a:pt x="39559" y="43128"/>
                </a:lnTo>
                <a:lnTo>
                  <a:pt x="39537" y="42999"/>
                </a:lnTo>
                <a:lnTo>
                  <a:pt x="39516" y="42870"/>
                </a:lnTo>
                <a:lnTo>
                  <a:pt x="39537" y="42741"/>
                </a:lnTo>
                <a:lnTo>
                  <a:pt x="39559" y="42612"/>
                </a:lnTo>
                <a:lnTo>
                  <a:pt x="39602" y="42504"/>
                </a:lnTo>
                <a:lnTo>
                  <a:pt x="39666" y="42397"/>
                </a:lnTo>
                <a:lnTo>
                  <a:pt x="39731" y="42311"/>
                </a:lnTo>
                <a:lnTo>
                  <a:pt x="39817" y="42225"/>
                </a:lnTo>
                <a:lnTo>
                  <a:pt x="39903" y="42160"/>
                </a:lnTo>
                <a:lnTo>
                  <a:pt x="40010" y="42117"/>
                </a:lnTo>
                <a:lnTo>
                  <a:pt x="40118" y="42074"/>
                </a:lnTo>
                <a:lnTo>
                  <a:pt x="40247" y="42053"/>
                </a:lnTo>
                <a:lnTo>
                  <a:pt x="40354" y="42031"/>
                </a:lnTo>
                <a:lnTo>
                  <a:pt x="40483" y="42053"/>
                </a:lnTo>
                <a:lnTo>
                  <a:pt x="40612" y="42096"/>
                </a:lnTo>
                <a:lnTo>
                  <a:pt x="40741" y="42139"/>
                </a:lnTo>
                <a:lnTo>
                  <a:pt x="49556" y="47062"/>
                </a:lnTo>
                <a:lnTo>
                  <a:pt x="49706" y="47127"/>
                </a:lnTo>
                <a:lnTo>
                  <a:pt x="49857" y="47170"/>
                </a:lnTo>
                <a:lnTo>
                  <a:pt x="50136" y="47170"/>
                </a:lnTo>
                <a:lnTo>
                  <a:pt x="50265" y="47127"/>
                </a:lnTo>
                <a:lnTo>
                  <a:pt x="50394" y="47062"/>
                </a:lnTo>
                <a:lnTo>
                  <a:pt x="50502" y="46976"/>
                </a:lnTo>
                <a:lnTo>
                  <a:pt x="50588" y="46869"/>
                </a:lnTo>
                <a:lnTo>
                  <a:pt x="50674" y="46761"/>
                </a:lnTo>
                <a:lnTo>
                  <a:pt x="50717" y="46632"/>
                </a:lnTo>
                <a:lnTo>
                  <a:pt x="50760" y="46503"/>
                </a:lnTo>
                <a:lnTo>
                  <a:pt x="50781" y="46374"/>
                </a:lnTo>
                <a:lnTo>
                  <a:pt x="50781" y="46224"/>
                </a:lnTo>
                <a:lnTo>
                  <a:pt x="50738" y="46095"/>
                </a:lnTo>
                <a:lnTo>
                  <a:pt x="50674" y="45944"/>
                </a:lnTo>
                <a:lnTo>
                  <a:pt x="50588" y="45815"/>
                </a:lnTo>
                <a:lnTo>
                  <a:pt x="44031" y="38118"/>
                </a:lnTo>
                <a:lnTo>
                  <a:pt x="43966" y="38011"/>
                </a:lnTo>
                <a:lnTo>
                  <a:pt x="43902" y="37903"/>
                </a:lnTo>
                <a:lnTo>
                  <a:pt x="43859" y="37774"/>
                </a:lnTo>
                <a:lnTo>
                  <a:pt x="43837" y="37667"/>
                </a:lnTo>
                <a:lnTo>
                  <a:pt x="43837" y="37538"/>
                </a:lnTo>
                <a:lnTo>
                  <a:pt x="43859" y="37430"/>
                </a:lnTo>
                <a:lnTo>
                  <a:pt x="43902" y="37301"/>
                </a:lnTo>
                <a:lnTo>
                  <a:pt x="43945" y="37194"/>
                </a:lnTo>
                <a:lnTo>
                  <a:pt x="44009" y="37108"/>
                </a:lnTo>
                <a:lnTo>
                  <a:pt x="44095" y="37022"/>
                </a:lnTo>
                <a:lnTo>
                  <a:pt x="44181" y="36936"/>
                </a:lnTo>
                <a:lnTo>
                  <a:pt x="44289" y="36872"/>
                </a:lnTo>
                <a:lnTo>
                  <a:pt x="44396" y="36829"/>
                </a:lnTo>
                <a:lnTo>
                  <a:pt x="44504" y="36786"/>
                </a:lnTo>
                <a:lnTo>
                  <a:pt x="44783" y="36786"/>
                </a:lnTo>
                <a:lnTo>
                  <a:pt x="54780" y="38204"/>
                </a:lnTo>
                <a:lnTo>
                  <a:pt x="54931" y="38204"/>
                </a:lnTo>
                <a:lnTo>
                  <a:pt x="55081" y="38183"/>
                </a:lnTo>
                <a:lnTo>
                  <a:pt x="55232" y="38140"/>
                </a:lnTo>
                <a:lnTo>
                  <a:pt x="55361" y="38075"/>
                </a:lnTo>
                <a:lnTo>
                  <a:pt x="55447" y="37989"/>
                </a:lnTo>
                <a:lnTo>
                  <a:pt x="55554" y="37882"/>
                </a:lnTo>
                <a:lnTo>
                  <a:pt x="55619" y="37753"/>
                </a:lnTo>
                <a:lnTo>
                  <a:pt x="55662" y="37645"/>
                </a:lnTo>
                <a:lnTo>
                  <a:pt x="55705" y="37495"/>
                </a:lnTo>
                <a:lnTo>
                  <a:pt x="55705" y="37366"/>
                </a:lnTo>
                <a:lnTo>
                  <a:pt x="55705" y="37237"/>
                </a:lnTo>
                <a:lnTo>
                  <a:pt x="55662" y="37108"/>
                </a:lnTo>
                <a:lnTo>
                  <a:pt x="55619" y="36979"/>
                </a:lnTo>
                <a:lnTo>
                  <a:pt x="55533" y="36850"/>
                </a:lnTo>
                <a:lnTo>
                  <a:pt x="55425" y="36743"/>
                </a:lnTo>
                <a:lnTo>
                  <a:pt x="55275" y="36657"/>
                </a:lnTo>
                <a:lnTo>
                  <a:pt x="46396" y="31841"/>
                </a:lnTo>
                <a:lnTo>
                  <a:pt x="46288" y="31776"/>
                </a:lnTo>
                <a:lnTo>
                  <a:pt x="46202" y="31690"/>
                </a:lnTo>
                <a:lnTo>
                  <a:pt x="46116" y="31583"/>
                </a:lnTo>
                <a:lnTo>
                  <a:pt x="46052" y="31475"/>
                </a:lnTo>
                <a:lnTo>
                  <a:pt x="46009" y="31368"/>
                </a:lnTo>
                <a:lnTo>
                  <a:pt x="45987" y="31260"/>
                </a:lnTo>
                <a:lnTo>
                  <a:pt x="45987" y="31131"/>
                </a:lnTo>
                <a:lnTo>
                  <a:pt x="45987" y="31024"/>
                </a:lnTo>
                <a:lnTo>
                  <a:pt x="46009" y="30895"/>
                </a:lnTo>
                <a:lnTo>
                  <a:pt x="46052" y="30787"/>
                </a:lnTo>
                <a:lnTo>
                  <a:pt x="46095" y="30680"/>
                </a:lnTo>
                <a:lnTo>
                  <a:pt x="46181" y="30594"/>
                </a:lnTo>
                <a:lnTo>
                  <a:pt x="46267" y="30508"/>
                </a:lnTo>
                <a:lnTo>
                  <a:pt x="46353" y="30443"/>
                </a:lnTo>
                <a:lnTo>
                  <a:pt x="46482" y="30379"/>
                </a:lnTo>
                <a:lnTo>
                  <a:pt x="46611" y="30336"/>
                </a:lnTo>
                <a:lnTo>
                  <a:pt x="56436" y="28035"/>
                </a:lnTo>
                <a:lnTo>
                  <a:pt x="56586" y="27971"/>
                </a:lnTo>
                <a:lnTo>
                  <a:pt x="56737" y="27906"/>
                </a:lnTo>
                <a:lnTo>
                  <a:pt x="56844" y="27820"/>
                </a:lnTo>
                <a:lnTo>
                  <a:pt x="56930" y="27713"/>
                </a:lnTo>
                <a:lnTo>
                  <a:pt x="56994" y="27584"/>
                </a:lnTo>
                <a:lnTo>
                  <a:pt x="57037" y="27455"/>
                </a:lnTo>
                <a:lnTo>
                  <a:pt x="57080" y="27326"/>
                </a:lnTo>
                <a:lnTo>
                  <a:pt x="57080" y="27197"/>
                </a:lnTo>
                <a:lnTo>
                  <a:pt x="57059" y="27047"/>
                </a:lnTo>
                <a:lnTo>
                  <a:pt x="57016" y="26918"/>
                </a:lnTo>
                <a:lnTo>
                  <a:pt x="56951" y="26810"/>
                </a:lnTo>
                <a:lnTo>
                  <a:pt x="56887" y="26681"/>
                </a:lnTo>
                <a:lnTo>
                  <a:pt x="56780" y="26595"/>
                </a:lnTo>
                <a:lnTo>
                  <a:pt x="56651" y="26509"/>
                </a:lnTo>
                <a:lnTo>
                  <a:pt x="56522" y="26445"/>
                </a:lnTo>
                <a:lnTo>
                  <a:pt x="56350" y="26423"/>
                </a:lnTo>
                <a:lnTo>
                  <a:pt x="46331" y="25133"/>
                </a:lnTo>
                <a:lnTo>
                  <a:pt x="46202" y="25112"/>
                </a:lnTo>
                <a:lnTo>
                  <a:pt x="46095" y="25069"/>
                </a:lnTo>
                <a:lnTo>
                  <a:pt x="45987" y="25004"/>
                </a:lnTo>
                <a:lnTo>
                  <a:pt x="45880" y="24918"/>
                </a:lnTo>
                <a:lnTo>
                  <a:pt x="45794" y="24832"/>
                </a:lnTo>
                <a:lnTo>
                  <a:pt x="45729" y="24725"/>
                </a:lnTo>
                <a:lnTo>
                  <a:pt x="45686" y="24639"/>
                </a:lnTo>
                <a:lnTo>
                  <a:pt x="45643" y="24510"/>
                </a:lnTo>
                <a:lnTo>
                  <a:pt x="45643" y="24402"/>
                </a:lnTo>
                <a:lnTo>
                  <a:pt x="45622" y="24273"/>
                </a:lnTo>
                <a:lnTo>
                  <a:pt x="45643" y="24166"/>
                </a:lnTo>
                <a:lnTo>
                  <a:pt x="45665" y="24058"/>
                </a:lnTo>
                <a:lnTo>
                  <a:pt x="45729" y="23951"/>
                </a:lnTo>
                <a:lnTo>
                  <a:pt x="45794" y="23843"/>
                </a:lnTo>
                <a:lnTo>
                  <a:pt x="45880" y="23736"/>
                </a:lnTo>
                <a:lnTo>
                  <a:pt x="45987" y="23650"/>
                </a:lnTo>
                <a:lnTo>
                  <a:pt x="54329" y="17952"/>
                </a:lnTo>
                <a:lnTo>
                  <a:pt x="54458" y="17845"/>
                </a:lnTo>
                <a:lnTo>
                  <a:pt x="54544" y="17737"/>
                </a:lnTo>
                <a:lnTo>
                  <a:pt x="54608" y="17608"/>
                </a:lnTo>
                <a:lnTo>
                  <a:pt x="54673" y="17479"/>
                </a:lnTo>
                <a:lnTo>
                  <a:pt x="54673" y="17350"/>
                </a:lnTo>
                <a:lnTo>
                  <a:pt x="54673" y="17200"/>
                </a:lnTo>
                <a:lnTo>
                  <a:pt x="54651" y="17071"/>
                </a:lnTo>
                <a:lnTo>
                  <a:pt x="54608" y="16942"/>
                </a:lnTo>
                <a:lnTo>
                  <a:pt x="54544" y="16813"/>
                </a:lnTo>
                <a:lnTo>
                  <a:pt x="54458" y="16706"/>
                </a:lnTo>
                <a:lnTo>
                  <a:pt x="54372" y="16620"/>
                </a:lnTo>
                <a:lnTo>
                  <a:pt x="54243" y="16555"/>
                </a:lnTo>
                <a:lnTo>
                  <a:pt x="54114" y="16491"/>
                </a:lnTo>
                <a:lnTo>
                  <a:pt x="53985" y="16469"/>
                </a:lnTo>
                <a:lnTo>
                  <a:pt x="53834" y="16448"/>
                </a:lnTo>
                <a:lnTo>
                  <a:pt x="53662" y="16469"/>
                </a:lnTo>
                <a:lnTo>
                  <a:pt x="43859" y="18898"/>
                </a:lnTo>
                <a:lnTo>
                  <a:pt x="43730" y="18920"/>
                </a:lnTo>
                <a:lnTo>
                  <a:pt x="43601" y="18920"/>
                </a:lnTo>
                <a:lnTo>
                  <a:pt x="43472" y="18898"/>
                </a:lnTo>
                <a:lnTo>
                  <a:pt x="43364" y="18877"/>
                </a:lnTo>
                <a:lnTo>
                  <a:pt x="43257" y="18812"/>
                </a:lnTo>
                <a:lnTo>
                  <a:pt x="43149" y="18748"/>
                </a:lnTo>
                <a:lnTo>
                  <a:pt x="43063" y="18662"/>
                </a:lnTo>
                <a:lnTo>
                  <a:pt x="42999" y="18576"/>
                </a:lnTo>
                <a:lnTo>
                  <a:pt x="42934" y="18468"/>
                </a:lnTo>
                <a:lnTo>
                  <a:pt x="42891" y="18361"/>
                </a:lnTo>
                <a:lnTo>
                  <a:pt x="42848" y="18253"/>
                </a:lnTo>
                <a:lnTo>
                  <a:pt x="42848" y="18124"/>
                </a:lnTo>
                <a:lnTo>
                  <a:pt x="42848" y="18017"/>
                </a:lnTo>
                <a:lnTo>
                  <a:pt x="42870" y="17888"/>
                </a:lnTo>
                <a:lnTo>
                  <a:pt x="42913" y="17780"/>
                </a:lnTo>
                <a:lnTo>
                  <a:pt x="42999" y="17651"/>
                </a:lnTo>
                <a:lnTo>
                  <a:pt x="48717" y="9331"/>
                </a:lnTo>
                <a:lnTo>
                  <a:pt x="48782" y="9181"/>
                </a:lnTo>
                <a:lnTo>
                  <a:pt x="48846" y="9030"/>
                </a:lnTo>
                <a:lnTo>
                  <a:pt x="48868" y="8901"/>
                </a:lnTo>
                <a:lnTo>
                  <a:pt x="48846" y="8751"/>
                </a:lnTo>
                <a:lnTo>
                  <a:pt x="48825" y="8622"/>
                </a:lnTo>
                <a:lnTo>
                  <a:pt x="48760" y="8493"/>
                </a:lnTo>
                <a:lnTo>
                  <a:pt x="48696" y="8385"/>
                </a:lnTo>
                <a:lnTo>
                  <a:pt x="48610" y="8278"/>
                </a:lnTo>
                <a:lnTo>
                  <a:pt x="48502" y="8192"/>
                </a:lnTo>
                <a:lnTo>
                  <a:pt x="48395" y="8127"/>
                </a:lnTo>
                <a:lnTo>
                  <a:pt x="48266" y="8063"/>
                </a:lnTo>
                <a:lnTo>
                  <a:pt x="48137" y="8041"/>
                </a:lnTo>
                <a:lnTo>
                  <a:pt x="47986" y="8041"/>
                </a:lnTo>
                <a:lnTo>
                  <a:pt x="47836" y="8063"/>
                </a:lnTo>
                <a:lnTo>
                  <a:pt x="47707" y="8106"/>
                </a:lnTo>
                <a:lnTo>
                  <a:pt x="47556" y="8192"/>
                </a:lnTo>
                <a:lnTo>
                  <a:pt x="39279" y="13997"/>
                </a:lnTo>
                <a:lnTo>
                  <a:pt x="39172" y="14061"/>
                </a:lnTo>
                <a:lnTo>
                  <a:pt x="39043" y="14104"/>
                </a:lnTo>
                <a:lnTo>
                  <a:pt x="38935" y="14126"/>
                </a:lnTo>
                <a:lnTo>
                  <a:pt x="38806" y="14147"/>
                </a:lnTo>
                <a:lnTo>
                  <a:pt x="38699" y="14126"/>
                </a:lnTo>
                <a:lnTo>
                  <a:pt x="38570" y="14104"/>
                </a:lnTo>
                <a:lnTo>
                  <a:pt x="38462" y="14061"/>
                </a:lnTo>
                <a:lnTo>
                  <a:pt x="38376" y="13997"/>
                </a:lnTo>
                <a:lnTo>
                  <a:pt x="38269" y="13932"/>
                </a:lnTo>
                <a:lnTo>
                  <a:pt x="38183" y="13846"/>
                </a:lnTo>
                <a:lnTo>
                  <a:pt x="38118" y="13739"/>
                </a:lnTo>
                <a:lnTo>
                  <a:pt x="38075" y="13631"/>
                </a:lnTo>
                <a:lnTo>
                  <a:pt x="38032" y="13524"/>
                </a:lnTo>
                <a:lnTo>
                  <a:pt x="38011" y="13395"/>
                </a:lnTo>
                <a:lnTo>
                  <a:pt x="38011" y="13266"/>
                </a:lnTo>
                <a:lnTo>
                  <a:pt x="38032" y="13137"/>
                </a:lnTo>
                <a:lnTo>
                  <a:pt x="40354" y="3312"/>
                </a:lnTo>
                <a:lnTo>
                  <a:pt x="40376" y="3140"/>
                </a:lnTo>
                <a:lnTo>
                  <a:pt x="40376" y="2989"/>
                </a:lnTo>
                <a:lnTo>
                  <a:pt x="40333" y="2860"/>
                </a:lnTo>
                <a:lnTo>
                  <a:pt x="40290" y="2731"/>
                </a:lnTo>
                <a:lnTo>
                  <a:pt x="40204" y="2602"/>
                </a:lnTo>
                <a:lnTo>
                  <a:pt x="40118" y="2516"/>
                </a:lnTo>
                <a:lnTo>
                  <a:pt x="40010" y="2430"/>
                </a:lnTo>
                <a:lnTo>
                  <a:pt x="39881" y="2366"/>
                </a:lnTo>
                <a:lnTo>
                  <a:pt x="39752" y="2323"/>
                </a:lnTo>
                <a:lnTo>
                  <a:pt x="39623" y="2301"/>
                </a:lnTo>
                <a:lnTo>
                  <a:pt x="39473" y="2301"/>
                </a:lnTo>
                <a:lnTo>
                  <a:pt x="39344" y="2323"/>
                </a:lnTo>
                <a:lnTo>
                  <a:pt x="39215" y="2366"/>
                </a:lnTo>
                <a:lnTo>
                  <a:pt x="39086" y="2430"/>
                </a:lnTo>
                <a:lnTo>
                  <a:pt x="38978" y="2538"/>
                </a:lnTo>
                <a:lnTo>
                  <a:pt x="38871" y="2667"/>
                </a:lnTo>
                <a:lnTo>
                  <a:pt x="32077" y="12836"/>
                </a:lnTo>
                <a:lnTo>
                  <a:pt x="30379" y="710"/>
                </a:lnTo>
                <a:lnTo>
                  <a:pt x="30357" y="560"/>
                </a:lnTo>
                <a:lnTo>
                  <a:pt x="30293" y="409"/>
                </a:lnTo>
                <a:lnTo>
                  <a:pt x="30207" y="280"/>
                </a:lnTo>
                <a:lnTo>
                  <a:pt x="30121" y="194"/>
                </a:lnTo>
                <a:lnTo>
                  <a:pt x="29992" y="108"/>
                </a:lnTo>
                <a:lnTo>
                  <a:pt x="29884" y="65"/>
                </a:lnTo>
                <a:lnTo>
                  <a:pt x="29734" y="22"/>
                </a:lnTo>
                <a:lnTo>
                  <a:pt x="29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4"/>
          <p:cNvSpPr/>
          <p:nvPr/>
        </p:nvSpPr>
        <p:spPr>
          <a:xfrm>
            <a:off x="8062038" y="4220525"/>
            <a:ext cx="737487" cy="737202"/>
          </a:xfrm>
          <a:custGeom>
            <a:avLst/>
            <a:gdLst/>
            <a:ahLst/>
            <a:cxnLst/>
            <a:rect l="l" t="t" r="r" b="b"/>
            <a:pathLst>
              <a:path w="57081" h="57059" extrusionOk="0">
                <a:moveTo>
                  <a:pt x="29476" y="1"/>
                </a:moveTo>
                <a:lnTo>
                  <a:pt x="29347" y="22"/>
                </a:lnTo>
                <a:lnTo>
                  <a:pt x="29218" y="87"/>
                </a:lnTo>
                <a:lnTo>
                  <a:pt x="29089" y="151"/>
                </a:lnTo>
                <a:lnTo>
                  <a:pt x="28981" y="237"/>
                </a:lnTo>
                <a:lnTo>
                  <a:pt x="28895" y="345"/>
                </a:lnTo>
                <a:lnTo>
                  <a:pt x="28831" y="495"/>
                </a:lnTo>
                <a:lnTo>
                  <a:pt x="28766" y="646"/>
                </a:lnTo>
                <a:lnTo>
                  <a:pt x="26101" y="12578"/>
                </a:lnTo>
                <a:lnTo>
                  <a:pt x="20167" y="1893"/>
                </a:lnTo>
                <a:lnTo>
                  <a:pt x="20059" y="1764"/>
                </a:lnTo>
                <a:lnTo>
                  <a:pt x="19952" y="1635"/>
                </a:lnTo>
                <a:lnTo>
                  <a:pt x="19844" y="1570"/>
                </a:lnTo>
                <a:lnTo>
                  <a:pt x="19715" y="1506"/>
                </a:lnTo>
                <a:lnTo>
                  <a:pt x="19586" y="1463"/>
                </a:lnTo>
                <a:lnTo>
                  <a:pt x="19436" y="1463"/>
                </a:lnTo>
                <a:lnTo>
                  <a:pt x="19307" y="1484"/>
                </a:lnTo>
                <a:lnTo>
                  <a:pt x="19178" y="1506"/>
                </a:lnTo>
                <a:lnTo>
                  <a:pt x="19049" y="1570"/>
                </a:lnTo>
                <a:lnTo>
                  <a:pt x="18941" y="1635"/>
                </a:lnTo>
                <a:lnTo>
                  <a:pt x="18834" y="1721"/>
                </a:lnTo>
                <a:lnTo>
                  <a:pt x="18748" y="1828"/>
                </a:lnTo>
                <a:lnTo>
                  <a:pt x="18683" y="1957"/>
                </a:lnTo>
                <a:lnTo>
                  <a:pt x="18640" y="2086"/>
                </a:lnTo>
                <a:lnTo>
                  <a:pt x="18619" y="2258"/>
                </a:lnTo>
                <a:lnTo>
                  <a:pt x="18619" y="2409"/>
                </a:lnTo>
                <a:lnTo>
                  <a:pt x="20145" y="12406"/>
                </a:lnTo>
                <a:lnTo>
                  <a:pt x="20145" y="12535"/>
                </a:lnTo>
                <a:lnTo>
                  <a:pt x="20124" y="12664"/>
                </a:lnTo>
                <a:lnTo>
                  <a:pt x="20102" y="12793"/>
                </a:lnTo>
                <a:lnTo>
                  <a:pt x="20059" y="12900"/>
                </a:lnTo>
                <a:lnTo>
                  <a:pt x="19995" y="12986"/>
                </a:lnTo>
                <a:lnTo>
                  <a:pt x="19909" y="13094"/>
                </a:lnTo>
                <a:lnTo>
                  <a:pt x="19823" y="13158"/>
                </a:lnTo>
                <a:lnTo>
                  <a:pt x="19737" y="13223"/>
                </a:lnTo>
                <a:lnTo>
                  <a:pt x="19629" y="13287"/>
                </a:lnTo>
                <a:lnTo>
                  <a:pt x="19522" y="13309"/>
                </a:lnTo>
                <a:lnTo>
                  <a:pt x="19393" y="13330"/>
                </a:lnTo>
                <a:lnTo>
                  <a:pt x="19285" y="13330"/>
                </a:lnTo>
                <a:lnTo>
                  <a:pt x="19156" y="13309"/>
                </a:lnTo>
                <a:lnTo>
                  <a:pt x="19049" y="13287"/>
                </a:lnTo>
                <a:lnTo>
                  <a:pt x="18920" y="13223"/>
                </a:lnTo>
                <a:lnTo>
                  <a:pt x="18812" y="13137"/>
                </a:lnTo>
                <a:lnTo>
                  <a:pt x="11051" y="6687"/>
                </a:lnTo>
                <a:lnTo>
                  <a:pt x="10922" y="6601"/>
                </a:lnTo>
                <a:lnTo>
                  <a:pt x="10772" y="6537"/>
                </a:lnTo>
                <a:lnTo>
                  <a:pt x="10643" y="6494"/>
                </a:lnTo>
                <a:lnTo>
                  <a:pt x="10492" y="6494"/>
                </a:lnTo>
                <a:lnTo>
                  <a:pt x="10363" y="6515"/>
                </a:lnTo>
                <a:lnTo>
                  <a:pt x="10234" y="6537"/>
                </a:lnTo>
                <a:lnTo>
                  <a:pt x="10105" y="6601"/>
                </a:lnTo>
                <a:lnTo>
                  <a:pt x="9998" y="6687"/>
                </a:lnTo>
                <a:lnTo>
                  <a:pt x="9890" y="6773"/>
                </a:lnTo>
                <a:lnTo>
                  <a:pt x="9804" y="6902"/>
                </a:lnTo>
                <a:lnTo>
                  <a:pt x="9761" y="7010"/>
                </a:lnTo>
                <a:lnTo>
                  <a:pt x="9718" y="7139"/>
                </a:lnTo>
                <a:lnTo>
                  <a:pt x="9697" y="7289"/>
                </a:lnTo>
                <a:lnTo>
                  <a:pt x="9697" y="7418"/>
                </a:lnTo>
                <a:lnTo>
                  <a:pt x="9740" y="7568"/>
                </a:lnTo>
                <a:lnTo>
                  <a:pt x="9804" y="7719"/>
                </a:lnTo>
                <a:lnTo>
                  <a:pt x="14814" y="16491"/>
                </a:lnTo>
                <a:lnTo>
                  <a:pt x="14878" y="16620"/>
                </a:lnTo>
                <a:lnTo>
                  <a:pt x="14921" y="16749"/>
                </a:lnTo>
                <a:lnTo>
                  <a:pt x="14921" y="16856"/>
                </a:lnTo>
                <a:lnTo>
                  <a:pt x="14921" y="16985"/>
                </a:lnTo>
                <a:lnTo>
                  <a:pt x="14900" y="17093"/>
                </a:lnTo>
                <a:lnTo>
                  <a:pt x="14857" y="17222"/>
                </a:lnTo>
                <a:lnTo>
                  <a:pt x="14814" y="17307"/>
                </a:lnTo>
                <a:lnTo>
                  <a:pt x="14749" y="17415"/>
                </a:lnTo>
                <a:lnTo>
                  <a:pt x="14663" y="17501"/>
                </a:lnTo>
                <a:lnTo>
                  <a:pt x="14577" y="17565"/>
                </a:lnTo>
                <a:lnTo>
                  <a:pt x="14470" y="17630"/>
                </a:lnTo>
                <a:lnTo>
                  <a:pt x="14362" y="17673"/>
                </a:lnTo>
                <a:lnTo>
                  <a:pt x="14233" y="17694"/>
                </a:lnTo>
                <a:lnTo>
                  <a:pt x="14126" y="17716"/>
                </a:lnTo>
                <a:lnTo>
                  <a:pt x="13997" y="17694"/>
                </a:lnTo>
                <a:lnTo>
                  <a:pt x="13868" y="17673"/>
                </a:lnTo>
                <a:lnTo>
                  <a:pt x="4279" y="14448"/>
                </a:lnTo>
                <a:lnTo>
                  <a:pt x="4129" y="14405"/>
                </a:lnTo>
                <a:lnTo>
                  <a:pt x="3978" y="14405"/>
                </a:lnTo>
                <a:lnTo>
                  <a:pt x="3828" y="14427"/>
                </a:lnTo>
                <a:lnTo>
                  <a:pt x="3699" y="14470"/>
                </a:lnTo>
                <a:lnTo>
                  <a:pt x="3570" y="14534"/>
                </a:lnTo>
                <a:lnTo>
                  <a:pt x="3462" y="14620"/>
                </a:lnTo>
                <a:lnTo>
                  <a:pt x="3376" y="14706"/>
                </a:lnTo>
                <a:lnTo>
                  <a:pt x="3290" y="14835"/>
                </a:lnTo>
                <a:lnTo>
                  <a:pt x="3247" y="14964"/>
                </a:lnTo>
                <a:lnTo>
                  <a:pt x="3204" y="15093"/>
                </a:lnTo>
                <a:lnTo>
                  <a:pt x="3204" y="15222"/>
                </a:lnTo>
                <a:lnTo>
                  <a:pt x="3204" y="15351"/>
                </a:lnTo>
                <a:lnTo>
                  <a:pt x="3226" y="15502"/>
                </a:lnTo>
                <a:lnTo>
                  <a:pt x="3290" y="15631"/>
                </a:lnTo>
                <a:lnTo>
                  <a:pt x="3376" y="15760"/>
                </a:lnTo>
                <a:lnTo>
                  <a:pt x="3505" y="15867"/>
                </a:lnTo>
                <a:lnTo>
                  <a:pt x="11352" y="22231"/>
                </a:lnTo>
                <a:lnTo>
                  <a:pt x="11438" y="22317"/>
                </a:lnTo>
                <a:lnTo>
                  <a:pt x="11524" y="22424"/>
                </a:lnTo>
                <a:lnTo>
                  <a:pt x="11589" y="22532"/>
                </a:lnTo>
                <a:lnTo>
                  <a:pt x="11610" y="22661"/>
                </a:lnTo>
                <a:lnTo>
                  <a:pt x="11632" y="22768"/>
                </a:lnTo>
                <a:lnTo>
                  <a:pt x="11653" y="22876"/>
                </a:lnTo>
                <a:lnTo>
                  <a:pt x="11632" y="23005"/>
                </a:lnTo>
                <a:lnTo>
                  <a:pt x="11610" y="23112"/>
                </a:lnTo>
                <a:lnTo>
                  <a:pt x="11567" y="23220"/>
                </a:lnTo>
                <a:lnTo>
                  <a:pt x="11503" y="23327"/>
                </a:lnTo>
                <a:lnTo>
                  <a:pt x="11417" y="23413"/>
                </a:lnTo>
                <a:lnTo>
                  <a:pt x="11331" y="23499"/>
                </a:lnTo>
                <a:lnTo>
                  <a:pt x="11245" y="23564"/>
                </a:lnTo>
                <a:lnTo>
                  <a:pt x="11137" y="23628"/>
                </a:lnTo>
                <a:lnTo>
                  <a:pt x="11008" y="23650"/>
                </a:lnTo>
                <a:lnTo>
                  <a:pt x="10879" y="23671"/>
                </a:lnTo>
                <a:lnTo>
                  <a:pt x="775" y="24123"/>
                </a:lnTo>
                <a:lnTo>
                  <a:pt x="624" y="24144"/>
                </a:lnTo>
                <a:lnTo>
                  <a:pt x="474" y="24209"/>
                </a:lnTo>
                <a:lnTo>
                  <a:pt x="345" y="24273"/>
                </a:lnTo>
                <a:lnTo>
                  <a:pt x="237" y="24359"/>
                </a:lnTo>
                <a:lnTo>
                  <a:pt x="151" y="24467"/>
                </a:lnTo>
                <a:lnTo>
                  <a:pt x="87" y="24574"/>
                </a:lnTo>
                <a:lnTo>
                  <a:pt x="22" y="24703"/>
                </a:lnTo>
                <a:lnTo>
                  <a:pt x="1" y="24832"/>
                </a:lnTo>
                <a:lnTo>
                  <a:pt x="1" y="24983"/>
                </a:lnTo>
                <a:lnTo>
                  <a:pt x="1" y="25112"/>
                </a:lnTo>
                <a:lnTo>
                  <a:pt x="44" y="25241"/>
                </a:lnTo>
                <a:lnTo>
                  <a:pt x="108" y="25370"/>
                </a:lnTo>
                <a:lnTo>
                  <a:pt x="173" y="25477"/>
                </a:lnTo>
                <a:lnTo>
                  <a:pt x="280" y="25585"/>
                </a:lnTo>
                <a:lnTo>
                  <a:pt x="409" y="25671"/>
                </a:lnTo>
                <a:lnTo>
                  <a:pt x="560" y="25735"/>
                </a:lnTo>
                <a:lnTo>
                  <a:pt x="10170" y="28831"/>
                </a:lnTo>
                <a:lnTo>
                  <a:pt x="10299" y="28895"/>
                </a:lnTo>
                <a:lnTo>
                  <a:pt x="10406" y="28960"/>
                </a:lnTo>
                <a:lnTo>
                  <a:pt x="10514" y="29046"/>
                </a:lnTo>
                <a:lnTo>
                  <a:pt x="10578" y="29132"/>
                </a:lnTo>
                <a:lnTo>
                  <a:pt x="10643" y="29239"/>
                </a:lnTo>
                <a:lnTo>
                  <a:pt x="10686" y="29347"/>
                </a:lnTo>
                <a:lnTo>
                  <a:pt x="10729" y="29454"/>
                </a:lnTo>
                <a:lnTo>
                  <a:pt x="10729" y="29562"/>
                </a:lnTo>
                <a:lnTo>
                  <a:pt x="10729" y="29691"/>
                </a:lnTo>
                <a:lnTo>
                  <a:pt x="10707" y="29798"/>
                </a:lnTo>
                <a:lnTo>
                  <a:pt x="10686" y="29906"/>
                </a:lnTo>
                <a:lnTo>
                  <a:pt x="10621" y="30013"/>
                </a:lnTo>
                <a:lnTo>
                  <a:pt x="10557" y="30121"/>
                </a:lnTo>
                <a:lnTo>
                  <a:pt x="10471" y="30207"/>
                </a:lnTo>
                <a:lnTo>
                  <a:pt x="10363" y="30293"/>
                </a:lnTo>
                <a:lnTo>
                  <a:pt x="10256" y="30357"/>
                </a:lnTo>
                <a:lnTo>
                  <a:pt x="1011" y="34421"/>
                </a:lnTo>
                <a:lnTo>
                  <a:pt x="861" y="34507"/>
                </a:lnTo>
                <a:lnTo>
                  <a:pt x="753" y="34593"/>
                </a:lnTo>
                <a:lnTo>
                  <a:pt x="646" y="34700"/>
                </a:lnTo>
                <a:lnTo>
                  <a:pt x="581" y="34829"/>
                </a:lnTo>
                <a:lnTo>
                  <a:pt x="538" y="34958"/>
                </a:lnTo>
                <a:lnTo>
                  <a:pt x="517" y="35087"/>
                </a:lnTo>
                <a:lnTo>
                  <a:pt x="517" y="35238"/>
                </a:lnTo>
                <a:lnTo>
                  <a:pt x="538" y="35367"/>
                </a:lnTo>
                <a:lnTo>
                  <a:pt x="581" y="35496"/>
                </a:lnTo>
                <a:lnTo>
                  <a:pt x="646" y="35625"/>
                </a:lnTo>
                <a:lnTo>
                  <a:pt x="732" y="35732"/>
                </a:lnTo>
                <a:lnTo>
                  <a:pt x="818" y="35818"/>
                </a:lnTo>
                <a:lnTo>
                  <a:pt x="947" y="35904"/>
                </a:lnTo>
                <a:lnTo>
                  <a:pt x="1076" y="35969"/>
                </a:lnTo>
                <a:lnTo>
                  <a:pt x="1226" y="35990"/>
                </a:lnTo>
                <a:lnTo>
                  <a:pt x="1398" y="35990"/>
                </a:lnTo>
                <a:lnTo>
                  <a:pt x="11481" y="35410"/>
                </a:lnTo>
                <a:lnTo>
                  <a:pt x="11610" y="35431"/>
                </a:lnTo>
                <a:lnTo>
                  <a:pt x="11739" y="35453"/>
                </a:lnTo>
                <a:lnTo>
                  <a:pt x="11847" y="35496"/>
                </a:lnTo>
                <a:lnTo>
                  <a:pt x="11954" y="35539"/>
                </a:lnTo>
                <a:lnTo>
                  <a:pt x="12062" y="35625"/>
                </a:lnTo>
                <a:lnTo>
                  <a:pt x="12126" y="35689"/>
                </a:lnTo>
                <a:lnTo>
                  <a:pt x="12212" y="35797"/>
                </a:lnTo>
                <a:lnTo>
                  <a:pt x="12255" y="35904"/>
                </a:lnTo>
                <a:lnTo>
                  <a:pt x="12298" y="36012"/>
                </a:lnTo>
                <a:lnTo>
                  <a:pt x="12320" y="36119"/>
                </a:lnTo>
                <a:lnTo>
                  <a:pt x="12341" y="36248"/>
                </a:lnTo>
                <a:lnTo>
                  <a:pt x="12320" y="36356"/>
                </a:lnTo>
                <a:lnTo>
                  <a:pt x="12298" y="36485"/>
                </a:lnTo>
                <a:lnTo>
                  <a:pt x="12255" y="36592"/>
                </a:lnTo>
                <a:lnTo>
                  <a:pt x="12191" y="36700"/>
                </a:lnTo>
                <a:lnTo>
                  <a:pt x="12083" y="36807"/>
                </a:lnTo>
                <a:lnTo>
                  <a:pt x="4946" y="43945"/>
                </a:lnTo>
                <a:lnTo>
                  <a:pt x="4838" y="44074"/>
                </a:lnTo>
                <a:lnTo>
                  <a:pt x="4752" y="44203"/>
                </a:lnTo>
                <a:lnTo>
                  <a:pt x="4709" y="44332"/>
                </a:lnTo>
                <a:lnTo>
                  <a:pt x="4688" y="44482"/>
                </a:lnTo>
                <a:lnTo>
                  <a:pt x="4709" y="44611"/>
                </a:lnTo>
                <a:lnTo>
                  <a:pt x="4731" y="44740"/>
                </a:lnTo>
                <a:lnTo>
                  <a:pt x="4774" y="44869"/>
                </a:lnTo>
                <a:lnTo>
                  <a:pt x="4838" y="44998"/>
                </a:lnTo>
                <a:lnTo>
                  <a:pt x="4924" y="45106"/>
                </a:lnTo>
                <a:lnTo>
                  <a:pt x="5032" y="45192"/>
                </a:lnTo>
                <a:lnTo>
                  <a:pt x="5161" y="45256"/>
                </a:lnTo>
                <a:lnTo>
                  <a:pt x="5268" y="45321"/>
                </a:lnTo>
                <a:lnTo>
                  <a:pt x="5419" y="45342"/>
                </a:lnTo>
                <a:lnTo>
                  <a:pt x="5569" y="45342"/>
                </a:lnTo>
                <a:lnTo>
                  <a:pt x="5720" y="45321"/>
                </a:lnTo>
                <a:lnTo>
                  <a:pt x="5870" y="45278"/>
                </a:lnTo>
                <a:lnTo>
                  <a:pt x="15050" y="41085"/>
                </a:lnTo>
                <a:lnTo>
                  <a:pt x="15179" y="41042"/>
                </a:lnTo>
                <a:lnTo>
                  <a:pt x="15308" y="41021"/>
                </a:lnTo>
                <a:lnTo>
                  <a:pt x="15566" y="41021"/>
                </a:lnTo>
                <a:lnTo>
                  <a:pt x="15674" y="41064"/>
                </a:lnTo>
                <a:lnTo>
                  <a:pt x="15781" y="41107"/>
                </a:lnTo>
                <a:lnTo>
                  <a:pt x="15867" y="41171"/>
                </a:lnTo>
                <a:lnTo>
                  <a:pt x="15975" y="41257"/>
                </a:lnTo>
                <a:lnTo>
                  <a:pt x="16039" y="41343"/>
                </a:lnTo>
                <a:lnTo>
                  <a:pt x="16104" y="41429"/>
                </a:lnTo>
                <a:lnTo>
                  <a:pt x="16168" y="41537"/>
                </a:lnTo>
                <a:lnTo>
                  <a:pt x="16190" y="41666"/>
                </a:lnTo>
                <a:lnTo>
                  <a:pt x="16211" y="41773"/>
                </a:lnTo>
                <a:lnTo>
                  <a:pt x="16211" y="41902"/>
                </a:lnTo>
                <a:lnTo>
                  <a:pt x="16190" y="42031"/>
                </a:lnTo>
                <a:lnTo>
                  <a:pt x="16147" y="42160"/>
                </a:lnTo>
                <a:lnTo>
                  <a:pt x="12040" y="51383"/>
                </a:lnTo>
                <a:lnTo>
                  <a:pt x="11997" y="51555"/>
                </a:lnTo>
                <a:lnTo>
                  <a:pt x="11976" y="51706"/>
                </a:lnTo>
                <a:lnTo>
                  <a:pt x="11976" y="51835"/>
                </a:lnTo>
                <a:lnTo>
                  <a:pt x="12019" y="51985"/>
                </a:lnTo>
                <a:lnTo>
                  <a:pt x="12062" y="52114"/>
                </a:lnTo>
                <a:lnTo>
                  <a:pt x="12148" y="52222"/>
                </a:lnTo>
                <a:lnTo>
                  <a:pt x="12234" y="52329"/>
                </a:lnTo>
                <a:lnTo>
                  <a:pt x="12341" y="52415"/>
                </a:lnTo>
                <a:lnTo>
                  <a:pt x="12449" y="52480"/>
                </a:lnTo>
                <a:lnTo>
                  <a:pt x="12578" y="52523"/>
                </a:lnTo>
                <a:lnTo>
                  <a:pt x="12728" y="52544"/>
                </a:lnTo>
                <a:lnTo>
                  <a:pt x="12857" y="52544"/>
                </a:lnTo>
                <a:lnTo>
                  <a:pt x="12986" y="52523"/>
                </a:lnTo>
                <a:lnTo>
                  <a:pt x="13137" y="52480"/>
                </a:lnTo>
                <a:lnTo>
                  <a:pt x="13266" y="52415"/>
                </a:lnTo>
                <a:lnTo>
                  <a:pt x="13395" y="52308"/>
                </a:lnTo>
                <a:lnTo>
                  <a:pt x="20446" y="45084"/>
                </a:lnTo>
                <a:lnTo>
                  <a:pt x="20554" y="44998"/>
                </a:lnTo>
                <a:lnTo>
                  <a:pt x="20661" y="44912"/>
                </a:lnTo>
                <a:lnTo>
                  <a:pt x="20769" y="44869"/>
                </a:lnTo>
                <a:lnTo>
                  <a:pt x="20898" y="44848"/>
                </a:lnTo>
                <a:lnTo>
                  <a:pt x="21005" y="44826"/>
                </a:lnTo>
                <a:lnTo>
                  <a:pt x="21134" y="44848"/>
                </a:lnTo>
                <a:lnTo>
                  <a:pt x="21242" y="44869"/>
                </a:lnTo>
                <a:lnTo>
                  <a:pt x="21349" y="44891"/>
                </a:lnTo>
                <a:lnTo>
                  <a:pt x="21457" y="44955"/>
                </a:lnTo>
                <a:lnTo>
                  <a:pt x="21564" y="45020"/>
                </a:lnTo>
                <a:lnTo>
                  <a:pt x="21650" y="45106"/>
                </a:lnTo>
                <a:lnTo>
                  <a:pt x="21715" y="45192"/>
                </a:lnTo>
                <a:lnTo>
                  <a:pt x="21779" y="45299"/>
                </a:lnTo>
                <a:lnTo>
                  <a:pt x="21822" y="45428"/>
                </a:lnTo>
                <a:lnTo>
                  <a:pt x="21844" y="45557"/>
                </a:lnTo>
                <a:lnTo>
                  <a:pt x="21844" y="45686"/>
                </a:lnTo>
                <a:lnTo>
                  <a:pt x="21371" y="55769"/>
                </a:lnTo>
                <a:lnTo>
                  <a:pt x="21371" y="55941"/>
                </a:lnTo>
                <a:lnTo>
                  <a:pt x="21414" y="56092"/>
                </a:lnTo>
                <a:lnTo>
                  <a:pt x="21457" y="56221"/>
                </a:lnTo>
                <a:lnTo>
                  <a:pt x="21543" y="56328"/>
                </a:lnTo>
                <a:lnTo>
                  <a:pt x="21650" y="56436"/>
                </a:lnTo>
                <a:lnTo>
                  <a:pt x="21758" y="56522"/>
                </a:lnTo>
                <a:lnTo>
                  <a:pt x="21865" y="56565"/>
                </a:lnTo>
                <a:lnTo>
                  <a:pt x="21994" y="56608"/>
                </a:lnTo>
                <a:lnTo>
                  <a:pt x="22145" y="56629"/>
                </a:lnTo>
                <a:lnTo>
                  <a:pt x="22274" y="56629"/>
                </a:lnTo>
                <a:lnTo>
                  <a:pt x="22403" y="56608"/>
                </a:lnTo>
                <a:lnTo>
                  <a:pt x="22532" y="56565"/>
                </a:lnTo>
                <a:lnTo>
                  <a:pt x="22661" y="56500"/>
                </a:lnTo>
                <a:lnTo>
                  <a:pt x="22768" y="56393"/>
                </a:lnTo>
                <a:lnTo>
                  <a:pt x="22876" y="56285"/>
                </a:lnTo>
                <a:lnTo>
                  <a:pt x="22940" y="56135"/>
                </a:lnTo>
                <a:lnTo>
                  <a:pt x="26918" y="46847"/>
                </a:lnTo>
                <a:lnTo>
                  <a:pt x="26982" y="46740"/>
                </a:lnTo>
                <a:lnTo>
                  <a:pt x="27068" y="46632"/>
                </a:lnTo>
                <a:lnTo>
                  <a:pt x="27154" y="46546"/>
                </a:lnTo>
                <a:lnTo>
                  <a:pt x="27240" y="46482"/>
                </a:lnTo>
                <a:lnTo>
                  <a:pt x="27348" y="46417"/>
                </a:lnTo>
                <a:lnTo>
                  <a:pt x="27477" y="46374"/>
                </a:lnTo>
                <a:lnTo>
                  <a:pt x="27584" y="46353"/>
                </a:lnTo>
                <a:lnTo>
                  <a:pt x="27691" y="46353"/>
                </a:lnTo>
                <a:lnTo>
                  <a:pt x="27820" y="46374"/>
                </a:lnTo>
                <a:lnTo>
                  <a:pt x="27928" y="46396"/>
                </a:lnTo>
                <a:lnTo>
                  <a:pt x="28035" y="46439"/>
                </a:lnTo>
                <a:lnTo>
                  <a:pt x="28143" y="46503"/>
                </a:lnTo>
                <a:lnTo>
                  <a:pt x="28229" y="46589"/>
                </a:lnTo>
                <a:lnTo>
                  <a:pt x="28315" y="46675"/>
                </a:lnTo>
                <a:lnTo>
                  <a:pt x="28379" y="46783"/>
                </a:lnTo>
                <a:lnTo>
                  <a:pt x="28444" y="46912"/>
                </a:lnTo>
                <a:lnTo>
                  <a:pt x="31647" y="56500"/>
                </a:lnTo>
                <a:lnTo>
                  <a:pt x="31712" y="56651"/>
                </a:lnTo>
                <a:lnTo>
                  <a:pt x="31798" y="56780"/>
                </a:lnTo>
                <a:lnTo>
                  <a:pt x="31884" y="56866"/>
                </a:lnTo>
                <a:lnTo>
                  <a:pt x="32013" y="56952"/>
                </a:lnTo>
                <a:lnTo>
                  <a:pt x="32142" y="57016"/>
                </a:lnTo>
                <a:lnTo>
                  <a:pt x="32271" y="57038"/>
                </a:lnTo>
                <a:lnTo>
                  <a:pt x="32400" y="57059"/>
                </a:lnTo>
                <a:lnTo>
                  <a:pt x="32529" y="57038"/>
                </a:lnTo>
                <a:lnTo>
                  <a:pt x="32679" y="57016"/>
                </a:lnTo>
                <a:lnTo>
                  <a:pt x="32787" y="56973"/>
                </a:lnTo>
                <a:lnTo>
                  <a:pt x="32916" y="56887"/>
                </a:lnTo>
                <a:lnTo>
                  <a:pt x="33023" y="56801"/>
                </a:lnTo>
                <a:lnTo>
                  <a:pt x="33109" y="56694"/>
                </a:lnTo>
                <a:lnTo>
                  <a:pt x="33174" y="56565"/>
                </a:lnTo>
                <a:lnTo>
                  <a:pt x="33217" y="56436"/>
                </a:lnTo>
                <a:lnTo>
                  <a:pt x="33238" y="56264"/>
                </a:lnTo>
                <a:lnTo>
                  <a:pt x="33604" y="46159"/>
                </a:lnTo>
                <a:lnTo>
                  <a:pt x="33604" y="46030"/>
                </a:lnTo>
                <a:lnTo>
                  <a:pt x="33647" y="45901"/>
                </a:lnTo>
                <a:lnTo>
                  <a:pt x="33690" y="45794"/>
                </a:lnTo>
                <a:lnTo>
                  <a:pt x="33754" y="45686"/>
                </a:lnTo>
                <a:lnTo>
                  <a:pt x="33840" y="45600"/>
                </a:lnTo>
                <a:lnTo>
                  <a:pt x="33926" y="45536"/>
                </a:lnTo>
                <a:lnTo>
                  <a:pt x="34034" y="45471"/>
                </a:lnTo>
                <a:lnTo>
                  <a:pt x="34141" y="45428"/>
                </a:lnTo>
                <a:lnTo>
                  <a:pt x="34249" y="45407"/>
                </a:lnTo>
                <a:lnTo>
                  <a:pt x="34378" y="45385"/>
                </a:lnTo>
                <a:lnTo>
                  <a:pt x="34485" y="45385"/>
                </a:lnTo>
                <a:lnTo>
                  <a:pt x="34614" y="45407"/>
                </a:lnTo>
                <a:lnTo>
                  <a:pt x="34722" y="45450"/>
                </a:lnTo>
                <a:lnTo>
                  <a:pt x="34829" y="45493"/>
                </a:lnTo>
                <a:lnTo>
                  <a:pt x="34937" y="45579"/>
                </a:lnTo>
                <a:lnTo>
                  <a:pt x="35023" y="45686"/>
                </a:lnTo>
                <a:lnTo>
                  <a:pt x="41472" y="53447"/>
                </a:lnTo>
                <a:lnTo>
                  <a:pt x="41601" y="53576"/>
                </a:lnTo>
                <a:lnTo>
                  <a:pt x="41709" y="53662"/>
                </a:lnTo>
                <a:lnTo>
                  <a:pt x="41859" y="53727"/>
                </a:lnTo>
                <a:lnTo>
                  <a:pt x="41988" y="53748"/>
                </a:lnTo>
                <a:lnTo>
                  <a:pt x="42268" y="53748"/>
                </a:lnTo>
                <a:lnTo>
                  <a:pt x="42397" y="53705"/>
                </a:lnTo>
                <a:lnTo>
                  <a:pt x="42504" y="53641"/>
                </a:lnTo>
                <a:lnTo>
                  <a:pt x="42633" y="53576"/>
                </a:lnTo>
                <a:lnTo>
                  <a:pt x="42719" y="53469"/>
                </a:lnTo>
                <a:lnTo>
                  <a:pt x="42805" y="53361"/>
                </a:lnTo>
                <a:lnTo>
                  <a:pt x="42870" y="53254"/>
                </a:lnTo>
                <a:lnTo>
                  <a:pt x="42913" y="53125"/>
                </a:lnTo>
                <a:lnTo>
                  <a:pt x="42934" y="52974"/>
                </a:lnTo>
                <a:lnTo>
                  <a:pt x="42934" y="52824"/>
                </a:lnTo>
                <a:lnTo>
                  <a:pt x="42891" y="52652"/>
                </a:lnTo>
                <a:lnTo>
                  <a:pt x="39559" y="43128"/>
                </a:lnTo>
                <a:lnTo>
                  <a:pt x="39537" y="42999"/>
                </a:lnTo>
                <a:lnTo>
                  <a:pt x="39516" y="42870"/>
                </a:lnTo>
                <a:lnTo>
                  <a:pt x="39537" y="42741"/>
                </a:lnTo>
                <a:lnTo>
                  <a:pt x="39559" y="42612"/>
                </a:lnTo>
                <a:lnTo>
                  <a:pt x="39602" y="42504"/>
                </a:lnTo>
                <a:lnTo>
                  <a:pt x="39666" y="42397"/>
                </a:lnTo>
                <a:lnTo>
                  <a:pt x="39731" y="42311"/>
                </a:lnTo>
                <a:lnTo>
                  <a:pt x="39817" y="42225"/>
                </a:lnTo>
                <a:lnTo>
                  <a:pt x="39903" y="42160"/>
                </a:lnTo>
                <a:lnTo>
                  <a:pt x="40010" y="42117"/>
                </a:lnTo>
                <a:lnTo>
                  <a:pt x="40118" y="42074"/>
                </a:lnTo>
                <a:lnTo>
                  <a:pt x="40247" y="42053"/>
                </a:lnTo>
                <a:lnTo>
                  <a:pt x="40354" y="42031"/>
                </a:lnTo>
                <a:lnTo>
                  <a:pt x="40483" y="42053"/>
                </a:lnTo>
                <a:lnTo>
                  <a:pt x="40612" y="42096"/>
                </a:lnTo>
                <a:lnTo>
                  <a:pt x="40741" y="42139"/>
                </a:lnTo>
                <a:lnTo>
                  <a:pt x="49556" y="47062"/>
                </a:lnTo>
                <a:lnTo>
                  <a:pt x="49706" y="47127"/>
                </a:lnTo>
                <a:lnTo>
                  <a:pt x="49857" y="47170"/>
                </a:lnTo>
                <a:lnTo>
                  <a:pt x="50136" y="47170"/>
                </a:lnTo>
                <a:lnTo>
                  <a:pt x="50265" y="47127"/>
                </a:lnTo>
                <a:lnTo>
                  <a:pt x="50394" y="47062"/>
                </a:lnTo>
                <a:lnTo>
                  <a:pt x="50502" y="46976"/>
                </a:lnTo>
                <a:lnTo>
                  <a:pt x="50588" y="46869"/>
                </a:lnTo>
                <a:lnTo>
                  <a:pt x="50674" y="46761"/>
                </a:lnTo>
                <a:lnTo>
                  <a:pt x="50717" y="46632"/>
                </a:lnTo>
                <a:lnTo>
                  <a:pt x="50760" y="46503"/>
                </a:lnTo>
                <a:lnTo>
                  <a:pt x="50781" y="46374"/>
                </a:lnTo>
                <a:lnTo>
                  <a:pt x="50781" y="46224"/>
                </a:lnTo>
                <a:lnTo>
                  <a:pt x="50738" y="46095"/>
                </a:lnTo>
                <a:lnTo>
                  <a:pt x="50674" y="45944"/>
                </a:lnTo>
                <a:lnTo>
                  <a:pt x="50588" y="45815"/>
                </a:lnTo>
                <a:lnTo>
                  <a:pt x="44031" y="38118"/>
                </a:lnTo>
                <a:lnTo>
                  <a:pt x="43966" y="38011"/>
                </a:lnTo>
                <a:lnTo>
                  <a:pt x="43902" y="37903"/>
                </a:lnTo>
                <a:lnTo>
                  <a:pt x="43859" y="37774"/>
                </a:lnTo>
                <a:lnTo>
                  <a:pt x="43837" y="37667"/>
                </a:lnTo>
                <a:lnTo>
                  <a:pt x="43837" y="37538"/>
                </a:lnTo>
                <a:lnTo>
                  <a:pt x="43859" y="37430"/>
                </a:lnTo>
                <a:lnTo>
                  <a:pt x="43902" y="37301"/>
                </a:lnTo>
                <a:lnTo>
                  <a:pt x="43945" y="37194"/>
                </a:lnTo>
                <a:lnTo>
                  <a:pt x="44009" y="37108"/>
                </a:lnTo>
                <a:lnTo>
                  <a:pt x="44095" y="37022"/>
                </a:lnTo>
                <a:lnTo>
                  <a:pt x="44181" y="36936"/>
                </a:lnTo>
                <a:lnTo>
                  <a:pt x="44289" y="36872"/>
                </a:lnTo>
                <a:lnTo>
                  <a:pt x="44396" y="36829"/>
                </a:lnTo>
                <a:lnTo>
                  <a:pt x="44504" y="36786"/>
                </a:lnTo>
                <a:lnTo>
                  <a:pt x="44783" y="36786"/>
                </a:lnTo>
                <a:lnTo>
                  <a:pt x="54780" y="38204"/>
                </a:lnTo>
                <a:lnTo>
                  <a:pt x="54931" y="38204"/>
                </a:lnTo>
                <a:lnTo>
                  <a:pt x="55081" y="38183"/>
                </a:lnTo>
                <a:lnTo>
                  <a:pt x="55232" y="38140"/>
                </a:lnTo>
                <a:lnTo>
                  <a:pt x="55361" y="38075"/>
                </a:lnTo>
                <a:lnTo>
                  <a:pt x="55447" y="37989"/>
                </a:lnTo>
                <a:lnTo>
                  <a:pt x="55554" y="37882"/>
                </a:lnTo>
                <a:lnTo>
                  <a:pt x="55619" y="37753"/>
                </a:lnTo>
                <a:lnTo>
                  <a:pt x="55662" y="37645"/>
                </a:lnTo>
                <a:lnTo>
                  <a:pt x="55705" y="37495"/>
                </a:lnTo>
                <a:lnTo>
                  <a:pt x="55705" y="37366"/>
                </a:lnTo>
                <a:lnTo>
                  <a:pt x="55705" y="37237"/>
                </a:lnTo>
                <a:lnTo>
                  <a:pt x="55662" y="37108"/>
                </a:lnTo>
                <a:lnTo>
                  <a:pt x="55619" y="36979"/>
                </a:lnTo>
                <a:lnTo>
                  <a:pt x="55533" y="36850"/>
                </a:lnTo>
                <a:lnTo>
                  <a:pt x="55425" y="36743"/>
                </a:lnTo>
                <a:lnTo>
                  <a:pt x="55275" y="36657"/>
                </a:lnTo>
                <a:lnTo>
                  <a:pt x="46396" y="31841"/>
                </a:lnTo>
                <a:lnTo>
                  <a:pt x="46288" y="31776"/>
                </a:lnTo>
                <a:lnTo>
                  <a:pt x="46202" y="31690"/>
                </a:lnTo>
                <a:lnTo>
                  <a:pt x="46116" y="31583"/>
                </a:lnTo>
                <a:lnTo>
                  <a:pt x="46052" y="31475"/>
                </a:lnTo>
                <a:lnTo>
                  <a:pt x="46009" y="31368"/>
                </a:lnTo>
                <a:lnTo>
                  <a:pt x="45987" y="31260"/>
                </a:lnTo>
                <a:lnTo>
                  <a:pt x="45987" y="31131"/>
                </a:lnTo>
                <a:lnTo>
                  <a:pt x="45987" y="31024"/>
                </a:lnTo>
                <a:lnTo>
                  <a:pt x="46009" y="30895"/>
                </a:lnTo>
                <a:lnTo>
                  <a:pt x="46052" y="30787"/>
                </a:lnTo>
                <a:lnTo>
                  <a:pt x="46095" y="30680"/>
                </a:lnTo>
                <a:lnTo>
                  <a:pt x="46181" y="30594"/>
                </a:lnTo>
                <a:lnTo>
                  <a:pt x="46267" y="30508"/>
                </a:lnTo>
                <a:lnTo>
                  <a:pt x="46353" y="30443"/>
                </a:lnTo>
                <a:lnTo>
                  <a:pt x="46482" y="30379"/>
                </a:lnTo>
                <a:lnTo>
                  <a:pt x="46611" y="30336"/>
                </a:lnTo>
                <a:lnTo>
                  <a:pt x="56436" y="28035"/>
                </a:lnTo>
                <a:lnTo>
                  <a:pt x="56586" y="27971"/>
                </a:lnTo>
                <a:lnTo>
                  <a:pt x="56737" y="27906"/>
                </a:lnTo>
                <a:lnTo>
                  <a:pt x="56844" y="27820"/>
                </a:lnTo>
                <a:lnTo>
                  <a:pt x="56930" y="27713"/>
                </a:lnTo>
                <a:lnTo>
                  <a:pt x="56994" y="27584"/>
                </a:lnTo>
                <a:lnTo>
                  <a:pt x="57037" y="27455"/>
                </a:lnTo>
                <a:lnTo>
                  <a:pt x="57080" y="27326"/>
                </a:lnTo>
                <a:lnTo>
                  <a:pt x="57080" y="27197"/>
                </a:lnTo>
                <a:lnTo>
                  <a:pt x="57059" y="27047"/>
                </a:lnTo>
                <a:lnTo>
                  <a:pt x="57016" y="26918"/>
                </a:lnTo>
                <a:lnTo>
                  <a:pt x="56951" y="26810"/>
                </a:lnTo>
                <a:lnTo>
                  <a:pt x="56887" y="26681"/>
                </a:lnTo>
                <a:lnTo>
                  <a:pt x="56780" y="26595"/>
                </a:lnTo>
                <a:lnTo>
                  <a:pt x="56651" y="26509"/>
                </a:lnTo>
                <a:lnTo>
                  <a:pt x="56522" y="26445"/>
                </a:lnTo>
                <a:lnTo>
                  <a:pt x="56350" y="26423"/>
                </a:lnTo>
                <a:lnTo>
                  <a:pt x="46331" y="25133"/>
                </a:lnTo>
                <a:lnTo>
                  <a:pt x="46202" y="25112"/>
                </a:lnTo>
                <a:lnTo>
                  <a:pt x="46095" y="25069"/>
                </a:lnTo>
                <a:lnTo>
                  <a:pt x="45987" y="25004"/>
                </a:lnTo>
                <a:lnTo>
                  <a:pt x="45880" y="24918"/>
                </a:lnTo>
                <a:lnTo>
                  <a:pt x="45794" y="24832"/>
                </a:lnTo>
                <a:lnTo>
                  <a:pt x="45729" y="24725"/>
                </a:lnTo>
                <a:lnTo>
                  <a:pt x="45686" y="24639"/>
                </a:lnTo>
                <a:lnTo>
                  <a:pt x="45643" y="24510"/>
                </a:lnTo>
                <a:lnTo>
                  <a:pt x="45643" y="24402"/>
                </a:lnTo>
                <a:lnTo>
                  <a:pt x="45622" y="24273"/>
                </a:lnTo>
                <a:lnTo>
                  <a:pt x="45643" y="24166"/>
                </a:lnTo>
                <a:lnTo>
                  <a:pt x="45665" y="24058"/>
                </a:lnTo>
                <a:lnTo>
                  <a:pt x="45729" y="23951"/>
                </a:lnTo>
                <a:lnTo>
                  <a:pt x="45794" y="23843"/>
                </a:lnTo>
                <a:lnTo>
                  <a:pt x="45880" y="23736"/>
                </a:lnTo>
                <a:lnTo>
                  <a:pt x="45987" y="23650"/>
                </a:lnTo>
                <a:lnTo>
                  <a:pt x="54329" y="17952"/>
                </a:lnTo>
                <a:lnTo>
                  <a:pt x="54458" y="17845"/>
                </a:lnTo>
                <a:lnTo>
                  <a:pt x="54544" y="17737"/>
                </a:lnTo>
                <a:lnTo>
                  <a:pt x="54608" y="17608"/>
                </a:lnTo>
                <a:lnTo>
                  <a:pt x="54673" y="17479"/>
                </a:lnTo>
                <a:lnTo>
                  <a:pt x="54673" y="17350"/>
                </a:lnTo>
                <a:lnTo>
                  <a:pt x="54673" y="17200"/>
                </a:lnTo>
                <a:lnTo>
                  <a:pt x="54651" y="17071"/>
                </a:lnTo>
                <a:lnTo>
                  <a:pt x="54608" y="16942"/>
                </a:lnTo>
                <a:lnTo>
                  <a:pt x="54544" y="16813"/>
                </a:lnTo>
                <a:lnTo>
                  <a:pt x="54458" y="16706"/>
                </a:lnTo>
                <a:lnTo>
                  <a:pt x="54372" y="16620"/>
                </a:lnTo>
                <a:lnTo>
                  <a:pt x="54243" y="16555"/>
                </a:lnTo>
                <a:lnTo>
                  <a:pt x="54114" y="16491"/>
                </a:lnTo>
                <a:lnTo>
                  <a:pt x="53985" y="16469"/>
                </a:lnTo>
                <a:lnTo>
                  <a:pt x="53834" y="16448"/>
                </a:lnTo>
                <a:lnTo>
                  <a:pt x="53662" y="16469"/>
                </a:lnTo>
                <a:lnTo>
                  <a:pt x="43859" y="18898"/>
                </a:lnTo>
                <a:lnTo>
                  <a:pt x="43730" y="18920"/>
                </a:lnTo>
                <a:lnTo>
                  <a:pt x="43601" y="18920"/>
                </a:lnTo>
                <a:lnTo>
                  <a:pt x="43472" y="18898"/>
                </a:lnTo>
                <a:lnTo>
                  <a:pt x="43364" y="18877"/>
                </a:lnTo>
                <a:lnTo>
                  <a:pt x="43257" y="18812"/>
                </a:lnTo>
                <a:lnTo>
                  <a:pt x="43149" y="18748"/>
                </a:lnTo>
                <a:lnTo>
                  <a:pt x="43063" y="18662"/>
                </a:lnTo>
                <a:lnTo>
                  <a:pt x="42999" y="18576"/>
                </a:lnTo>
                <a:lnTo>
                  <a:pt x="42934" y="18468"/>
                </a:lnTo>
                <a:lnTo>
                  <a:pt x="42891" y="18361"/>
                </a:lnTo>
                <a:lnTo>
                  <a:pt x="42848" y="18253"/>
                </a:lnTo>
                <a:lnTo>
                  <a:pt x="42848" y="18124"/>
                </a:lnTo>
                <a:lnTo>
                  <a:pt x="42848" y="18017"/>
                </a:lnTo>
                <a:lnTo>
                  <a:pt x="42870" y="17888"/>
                </a:lnTo>
                <a:lnTo>
                  <a:pt x="42913" y="17780"/>
                </a:lnTo>
                <a:lnTo>
                  <a:pt x="42999" y="17651"/>
                </a:lnTo>
                <a:lnTo>
                  <a:pt x="48717" y="9331"/>
                </a:lnTo>
                <a:lnTo>
                  <a:pt x="48782" y="9181"/>
                </a:lnTo>
                <a:lnTo>
                  <a:pt x="48846" y="9030"/>
                </a:lnTo>
                <a:lnTo>
                  <a:pt x="48868" y="8901"/>
                </a:lnTo>
                <a:lnTo>
                  <a:pt x="48846" y="8751"/>
                </a:lnTo>
                <a:lnTo>
                  <a:pt x="48825" y="8622"/>
                </a:lnTo>
                <a:lnTo>
                  <a:pt x="48760" y="8493"/>
                </a:lnTo>
                <a:lnTo>
                  <a:pt x="48696" y="8385"/>
                </a:lnTo>
                <a:lnTo>
                  <a:pt x="48610" y="8278"/>
                </a:lnTo>
                <a:lnTo>
                  <a:pt x="48502" y="8192"/>
                </a:lnTo>
                <a:lnTo>
                  <a:pt x="48395" y="8127"/>
                </a:lnTo>
                <a:lnTo>
                  <a:pt x="48266" y="8063"/>
                </a:lnTo>
                <a:lnTo>
                  <a:pt x="48137" y="8041"/>
                </a:lnTo>
                <a:lnTo>
                  <a:pt x="47986" y="8041"/>
                </a:lnTo>
                <a:lnTo>
                  <a:pt x="47836" y="8063"/>
                </a:lnTo>
                <a:lnTo>
                  <a:pt x="47707" y="8106"/>
                </a:lnTo>
                <a:lnTo>
                  <a:pt x="47556" y="8192"/>
                </a:lnTo>
                <a:lnTo>
                  <a:pt x="39279" y="13997"/>
                </a:lnTo>
                <a:lnTo>
                  <a:pt x="39172" y="14061"/>
                </a:lnTo>
                <a:lnTo>
                  <a:pt x="39043" y="14104"/>
                </a:lnTo>
                <a:lnTo>
                  <a:pt x="38935" y="14126"/>
                </a:lnTo>
                <a:lnTo>
                  <a:pt x="38806" y="14147"/>
                </a:lnTo>
                <a:lnTo>
                  <a:pt x="38699" y="14126"/>
                </a:lnTo>
                <a:lnTo>
                  <a:pt x="38570" y="14104"/>
                </a:lnTo>
                <a:lnTo>
                  <a:pt x="38462" y="14061"/>
                </a:lnTo>
                <a:lnTo>
                  <a:pt x="38376" y="13997"/>
                </a:lnTo>
                <a:lnTo>
                  <a:pt x="38269" y="13932"/>
                </a:lnTo>
                <a:lnTo>
                  <a:pt x="38183" y="13846"/>
                </a:lnTo>
                <a:lnTo>
                  <a:pt x="38118" y="13739"/>
                </a:lnTo>
                <a:lnTo>
                  <a:pt x="38075" y="13631"/>
                </a:lnTo>
                <a:lnTo>
                  <a:pt x="38032" y="13524"/>
                </a:lnTo>
                <a:lnTo>
                  <a:pt x="38011" y="13395"/>
                </a:lnTo>
                <a:lnTo>
                  <a:pt x="38011" y="13266"/>
                </a:lnTo>
                <a:lnTo>
                  <a:pt x="38032" y="13137"/>
                </a:lnTo>
                <a:lnTo>
                  <a:pt x="40354" y="3312"/>
                </a:lnTo>
                <a:lnTo>
                  <a:pt x="40376" y="3140"/>
                </a:lnTo>
                <a:lnTo>
                  <a:pt x="40376" y="2989"/>
                </a:lnTo>
                <a:lnTo>
                  <a:pt x="40333" y="2860"/>
                </a:lnTo>
                <a:lnTo>
                  <a:pt x="40290" y="2731"/>
                </a:lnTo>
                <a:lnTo>
                  <a:pt x="40204" y="2602"/>
                </a:lnTo>
                <a:lnTo>
                  <a:pt x="40118" y="2516"/>
                </a:lnTo>
                <a:lnTo>
                  <a:pt x="40010" y="2430"/>
                </a:lnTo>
                <a:lnTo>
                  <a:pt x="39881" y="2366"/>
                </a:lnTo>
                <a:lnTo>
                  <a:pt x="39752" y="2323"/>
                </a:lnTo>
                <a:lnTo>
                  <a:pt x="39623" y="2301"/>
                </a:lnTo>
                <a:lnTo>
                  <a:pt x="39473" y="2301"/>
                </a:lnTo>
                <a:lnTo>
                  <a:pt x="39344" y="2323"/>
                </a:lnTo>
                <a:lnTo>
                  <a:pt x="39215" y="2366"/>
                </a:lnTo>
                <a:lnTo>
                  <a:pt x="39086" y="2430"/>
                </a:lnTo>
                <a:lnTo>
                  <a:pt x="38978" y="2538"/>
                </a:lnTo>
                <a:lnTo>
                  <a:pt x="38871" y="2667"/>
                </a:lnTo>
                <a:lnTo>
                  <a:pt x="32077" y="12836"/>
                </a:lnTo>
                <a:lnTo>
                  <a:pt x="30379" y="710"/>
                </a:lnTo>
                <a:lnTo>
                  <a:pt x="30357" y="560"/>
                </a:lnTo>
                <a:lnTo>
                  <a:pt x="30293" y="409"/>
                </a:lnTo>
                <a:lnTo>
                  <a:pt x="30207" y="280"/>
                </a:lnTo>
                <a:lnTo>
                  <a:pt x="30121" y="194"/>
                </a:lnTo>
                <a:lnTo>
                  <a:pt x="29992" y="108"/>
                </a:lnTo>
                <a:lnTo>
                  <a:pt x="29884" y="65"/>
                </a:lnTo>
                <a:lnTo>
                  <a:pt x="29734" y="22"/>
                </a:lnTo>
                <a:lnTo>
                  <a:pt x="29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a:off x="8574754" y="-1082350"/>
            <a:ext cx="9643674" cy="3232175"/>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4"/>
          <p:cNvSpPr/>
          <p:nvPr/>
        </p:nvSpPr>
        <p:spPr>
          <a:xfrm>
            <a:off x="-9076074" y="2999546"/>
            <a:ext cx="9643674" cy="3232175"/>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180"/>
        <p:cNvGrpSpPr/>
        <p:nvPr/>
      </p:nvGrpSpPr>
      <p:grpSpPr>
        <a:xfrm>
          <a:off x="0" y="0"/>
          <a:ext cx="0" cy="0"/>
          <a:chOff x="0" y="0"/>
          <a:chExt cx="0" cy="0"/>
        </a:xfrm>
      </p:grpSpPr>
      <p:sp>
        <p:nvSpPr>
          <p:cNvPr id="181" name="Google Shape;181;p25"/>
          <p:cNvSpPr/>
          <p:nvPr/>
        </p:nvSpPr>
        <p:spPr>
          <a:xfrm>
            <a:off x="-10384381" y="-545390"/>
            <a:ext cx="18601673" cy="6234280"/>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723450" y="511025"/>
            <a:ext cx="76971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solidFill>
                  <a:schemeClr val="lt1"/>
                </a:solidFill>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3191319" y="-545390"/>
            <a:ext cx="18601673" cy="6234280"/>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4517860" y="2782475"/>
            <a:ext cx="3910800" cy="759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5914510" y="1832579"/>
            <a:ext cx="1117500" cy="636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a:spLocks noGrp="1"/>
          </p:cNvSpPr>
          <p:nvPr>
            <p:ph type="pic" idx="3"/>
          </p:nvPr>
        </p:nvSpPr>
        <p:spPr>
          <a:xfrm>
            <a:off x="0" y="0"/>
            <a:ext cx="3098100" cy="5143500"/>
          </a:xfrm>
          <a:prstGeom prst="rect">
            <a:avLst/>
          </a:prstGeom>
          <a:noFill/>
          <a:ln>
            <a:noFill/>
          </a:ln>
          <a:effectLst>
            <a:outerShdw blurRad="85725" dist="47625" dir="8400000" algn="bl" rotWithShape="0">
              <a:schemeClr val="lt1">
                <a:alpha val="30000"/>
              </a:schemeClr>
            </a:outerShdw>
          </a:effectLst>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5"/>
          <p:cNvSpPr txBox="1">
            <a:spLocks noGrp="1"/>
          </p:cNvSpPr>
          <p:nvPr>
            <p:ph type="subTitle" idx="1"/>
          </p:nvPr>
        </p:nvSpPr>
        <p:spPr>
          <a:xfrm>
            <a:off x="4998097" y="2530601"/>
            <a:ext cx="3039900" cy="141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 name="Google Shape;27;p5"/>
          <p:cNvSpPr txBox="1">
            <a:spLocks noGrp="1"/>
          </p:cNvSpPr>
          <p:nvPr>
            <p:ph type="subTitle" idx="2"/>
          </p:nvPr>
        </p:nvSpPr>
        <p:spPr>
          <a:xfrm>
            <a:off x="1106000" y="2530601"/>
            <a:ext cx="3039900" cy="141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8" name="Google Shape;28;p5"/>
          <p:cNvSpPr txBox="1">
            <a:spLocks noGrp="1"/>
          </p:cNvSpPr>
          <p:nvPr>
            <p:ph type="subTitle" idx="3"/>
          </p:nvPr>
        </p:nvSpPr>
        <p:spPr>
          <a:xfrm>
            <a:off x="1106003" y="2319800"/>
            <a:ext cx="30399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a:latin typeface="Poppins Light"/>
                <a:ea typeface="Poppins Light"/>
                <a:cs typeface="Poppins Light"/>
                <a:sym typeface="Poppins Light"/>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29" name="Google Shape;29;p5"/>
          <p:cNvSpPr txBox="1">
            <a:spLocks noGrp="1"/>
          </p:cNvSpPr>
          <p:nvPr>
            <p:ph type="subTitle" idx="4"/>
          </p:nvPr>
        </p:nvSpPr>
        <p:spPr>
          <a:xfrm>
            <a:off x="4998097" y="2319800"/>
            <a:ext cx="30399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a:latin typeface="Poppins Light"/>
                <a:ea typeface="Poppins Light"/>
                <a:cs typeface="Poppins Light"/>
                <a:sym typeface="Poppins Light"/>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30" name="Google Shape;30;p5"/>
          <p:cNvSpPr/>
          <p:nvPr/>
        </p:nvSpPr>
        <p:spPr>
          <a:xfrm>
            <a:off x="8062038" y="4220525"/>
            <a:ext cx="737487" cy="737202"/>
          </a:xfrm>
          <a:custGeom>
            <a:avLst/>
            <a:gdLst/>
            <a:ahLst/>
            <a:cxnLst/>
            <a:rect l="l" t="t" r="r" b="b"/>
            <a:pathLst>
              <a:path w="57081" h="57059" extrusionOk="0">
                <a:moveTo>
                  <a:pt x="29476" y="1"/>
                </a:moveTo>
                <a:lnTo>
                  <a:pt x="29347" y="22"/>
                </a:lnTo>
                <a:lnTo>
                  <a:pt x="29218" y="87"/>
                </a:lnTo>
                <a:lnTo>
                  <a:pt x="29089" y="151"/>
                </a:lnTo>
                <a:lnTo>
                  <a:pt x="28981" y="237"/>
                </a:lnTo>
                <a:lnTo>
                  <a:pt x="28895" y="345"/>
                </a:lnTo>
                <a:lnTo>
                  <a:pt x="28831" y="495"/>
                </a:lnTo>
                <a:lnTo>
                  <a:pt x="28766" y="646"/>
                </a:lnTo>
                <a:lnTo>
                  <a:pt x="26101" y="12578"/>
                </a:lnTo>
                <a:lnTo>
                  <a:pt x="20167" y="1893"/>
                </a:lnTo>
                <a:lnTo>
                  <a:pt x="20059" y="1764"/>
                </a:lnTo>
                <a:lnTo>
                  <a:pt x="19952" y="1635"/>
                </a:lnTo>
                <a:lnTo>
                  <a:pt x="19844" y="1570"/>
                </a:lnTo>
                <a:lnTo>
                  <a:pt x="19715" y="1506"/>
                </a:lnTo>
                <a:lnTo>
                  <a:pt x="19586" y="1463"/>
                </a:lnTo>
                <a:lnTo>
                  <a:pt x="19436" y="1463"/>
                </a:lnTo>
                <a:lnTo>
                  <a:pt x="19307" y="1484"/>
                </a:lnTo>
                <a:lnTo>
                  <a:pt x="19178" y="1506"/>
                </a:lnTo>
                <a:lnTo>
                  <a:pt x="19049" y="1570"/>
                </a:lnTo>
                <a:lnTo>
                  <a:pt x="18941" y="1635"/>
                </a:lnTo>
                <a:lnTo>
                  <a:pt x="18834" y="1721"/>
                </a:lnTo>
                <a:lnTo>
                  <a:pt x="18748" y="1828"/>
                </a:lnTo>
                <a:lnTo>
                  <a:pt x="18683" y="1957"/>
                </a:lnTo>
                <a:lnTo>
                  <a:pt x="18640" y="2086"/>
                </a:lnTo>
                <a:lnTo>
                  <a:pt x="18619" y="2258"/>
                </a:lnTo>
                <a:lnTo>
                  <a:pt x="18619" y="2409"/>
                </a:lnTo>
                <a:lnTo>
                  <a:pt x="20145" y="12406"/>
                </a:lnTo>
                <a:lnTo>
                  <a:pt x="20145" y="12535"/>
                </a:lnTo>
                <a:lnTo>
                  <a:pt x="20124" y="12664"/>
                </a:lnTo>
                <a:lnTo>
                  <a:pt x="20102" y="12793"/>
                </a:lnTo>
                <a:lnTo>
                  <a:pt x="20059" y="12900"/>
                </a:lnTo>
                <a:lnTo>
                  <a:pt x="19995" y="12986"/>
                </a:lnTo>
                <a:lnTo>
                  <a:pt x="19909" y="13094"/>
                </a:lnTo>
                <a:lnTo>
                  <a:pt x="19823" y="13158"/>
                </a:lnTo>
                <a:lnTo>
                  <a:pt x="19737" y="13223"/>
                </a:lnTo>
                <a:lnTo>
                  <a:pt x="19629" y="13287"/>
                </a:lnTo>
                <a:lnTo>
                  <a:pt x="19522" y="13309"/>
                </a:lnTo>
                <a:lnTo>
                  <a:pt x="19393" y="13330"/>
                </a:lnTo>
                <a:lnTo>
                  <a:pt x="19285" y="13330"/>
                </a:lnTo>
                <a:lnTo>
                  <a:pt x="19156" y="13309"/>
                </a:lnTo>
                <a:lnTo>
                  <a:pt x="19049" y="13287"/>
                </a:lnTo>
                <a:lnTo>
                  <a:pt x="18920" y="13223"/>
                </a:lnTo>
                <a:lnTo>
                  <a:pt x="18812" y="13137"/>
                </a:lnTo>
                <a:lnTo>
                  <a:pt x="11051" y="6687"/>
                </a:lnTo>
                <a:lnTo>
                  <a:pt x="10922" y="6601"/>
                </a:lnTo>
                <a:lnTo>
                  <a:pt x="10772" y="6537"/>
                </a:lnTo>
                <a:lnTo>
                  <a:pt x="10643" y="6494"/>
                </a:lnTo>
                <a:lnTo>
                  <a:pt x="10492" y="6494"/>
                </a:lnTo>
                <a:lnTo>
                  <a:pt x="10363" y="6515"/>
                </a:lnTo>
                <a:lnTo>
                  <a:pt x="10234" y="6537"/>
                </a:lnTo>
                <a:lnTo>
                  <a:pt x="10105" y="6601"/>
                </a:lnTo>
                <a:lnTo>
                  <a:pt x="9998" y="6687"/>
                </a:lnTo>
                <a:lnTo>
                  <a:pt x="9890" y="6773"/>
                </a:lnTo>
                <a:lnTo>
                  <a:pt x="9804" y="6902"/>
                </a:lnTo>
                <a:lnTo>
                  <a:pt x="9761" y="7010"/>
                </a:lnTo>
                <a:lnTo>
                  <a:pt x="9718" y="7139"/>
                </a:lnTo>
                <a:lnTo>
                  <a:pt x="9697" y="7289"/>
                </a:lnTo>
                <a:lnTo>
                  <a:pt x="9697" y="7418"/>
                </a:lnTo>
                <a:lnTo>
                  <a:pt x="9740" y="7568"/>
                </a:lnTo>
                <a:lnTo>
                  <a:pt x="9804" y="7719"/>
                </a:lnTo>
                <a:lnTo>
                  <a:pt x="14814" y="16491"/>
                </a:lnTo>
                <a:lnTo>
                  <a:pt x="14878" y="16620"/>
                </a:lnTo>
                <a:lnTo>
                  <a:pt x="14921" y="16749"/>
                </a:lnTo>
                <a:lnTo>
                  <a:pt x="14921" y="16856"/>
                </a:lnTo>
                <a:lnTo>
                  <a:pt x="14921" y="16985"/>
                </a:lnTo>
                <a:lnTo>
                  <a:pt x="14900" y="17093"/>
                </a:lnTo>
                <a:lnTo>
                  <a:pt x="14857" y="17222"/>
                </a:lnTo>
                <a:lnTo>
                  <a:pt x="14814" y="17307"/>
                </a:lnTo>
                <a:lnTo>
                  <a:pt x="14749" y="17415"/>
                </a:lnTo>
                <a:lnTo>
                  <a:pt x="14663" y="17501"/>
                </a:lnTo>
                <a:lnTo>
                  <a:pt x="14577" y="17565"/>
                </a:lnTo>
                <a:lnTo>
                  <a:pt x="14470" y="17630"/>
                </a:lnTo>
                <a:lnTo>
                  <a:pt x="14362" y="17673"/>
                </a:lnTo>
                <a:lnTo>
                  <a:pt x="14233" y="17694"/>
                </a:lnTo>
                <a:lnTo>
                  <a:pt x="14126" y="17716"/>
                </a:lnTo>
                <a:lnTo>
                  <a:pt x="13997" y="17694"/>
                </a:lnTo>
                <a:lnTo>
                  <a:pt x="13868" y="17673"/>
                </a:lnTo>
                <a:lnTo>
                  <a:pt x="4279" y="14448"/>
                </a:lnTo>
                <a:lnTo>
                  <a:pt x="4129" y="14405"/>
                </a:lnTo>
                <a:lnTo>
                  <a:pt x="3978" y="14405"/>
                </a:lnTo>
                <a:lnTo>
                  <a:pt x="3828" y="14427"/>
                </a:lnTo>
                <a:lnTo>
                  <a:pt x="3699" y="14470"/>
                </a:lnTo>
                <a:lnTo>
                  <a:pt x="3570" y="14534"/>
                </a:lnTo>
                <a:lnTo>
                  <a:pt x="3462" y="14620"/>
                </a:lnTo>
                <a:lnTo>
                  <a:pt x="3376" y="14706"/>
                </a:lnTo>
                <a:lnTo>
                  <a:pt x="3290" y="14835"/>
                </a:lnTo>
                <a:lnTo>
                  <a:pt x="3247" y="14964"/>
                </a:lnTo>
                <a:lnTo>
                  <a:pt x="3204" y="15093"/>
                </a:lnTo>
                <a:lnTo>
                  <a:pt x="3204" y="15222"/>
                </a:lnTo>
                <a:lnTo>
                  <a:pt x="3204" y="15351"/>
                </a:lnTo>
                <a:lnTo>
                  <a:pt x="3226" y="15502"/>
                </a:lnTo>
                <a:lnTo>
                  <a:pt x="3290" y="15631"/>
                </a:lnTo>
                <a:lnTo>
                  <a:pt x="3376" y="15760"/>
                </a:lnTo>
                <a:lnTo>
                  <a:pt x="3505" y="15867"/>
                </a:lnTo>
                <a:lnTo>
                  <a:pt x="11352" y="22231"/>
                </a:lnTo>
                <a:lnTo>
                  <a:pt x="11438" y="22317"/>
                </a:lnTo>
                <a:lnTo>
                  <a:pt x="11524" y="22424"/>
                </a:lnTo>
                <a:lnTo>
                  <a:pt x="11589" y="22532"/>
                </a:lnTo>
                <a:lnTo>
                  <a:pt x="11610" y="22661"/>
                </a:lnTo>
                <a:lnTo>
                  <a:pt x="11632" y="22768"/>
                </a:lnTo>
                <a:lnTo>
                  <a:pt x="11653" y="22876"/>
                </a:lnTo>
                <a:lnTo>
                  <a:pt x="11632" y="23005"/>
                </a:lnTo>
                <a:lnTo>
                  <a:pt x="11610" y="23112"/>
                </a:lnTo>
                <a:lnTo>
                  <a:pt x="11567" y="23220"/>
                </a:lnTo>
                <a:lnTo>
                  <a:pt x="11503" y="23327"/>
                </a:lnTo>
                <a:lnTo>
                  <a:pt x="11417" y="23413"/>
                </a:lnTo>
                <a:lnTo>
                  <a:pt x="11331" y="23499"/>
                </a:lnTo>
                <a:lnTo>
                  <a:pt x="11245" y="23564"/>
                </a:lnTo>
                <a:lnTo>
                  <a:pt x="11137" y="23628"/>
                </a:lnTo>
                <a:lnTo>
                  <a:pt x="11008" y="23650"/>
                </a:lnTo>
                <a:lnTo>
                  <a:pt x="10879" y="23671"/>
                </a:lnTo>
                <a:lnTo>
                  <a:pt x="775" y="24123"/>
                </a:lnTo>
                <a:lnTo>
                  <a:pt x="624" y="24144"/>
                </a:lnTo>
                <a:lnTo>
                  <a:pt x="474" y="24209"/>
                </a:lnTo>
                <a:lnTo>
                  <a:pt x="345" y="24273"/>
                </a:lnTo>
                <a:lnTo>
                  <a:pt x="237" y="24359"/>
                </a:lnTo>
                <a:lnTo>
                  <a:pt x="151" y="24467"/>
                </a:lnTo>
                <a:lnTo>
                  <a:pt x="87" y="24574"/>
                </a:lnTo>
                <a:lnTo>
                  <a:pt x="22" y="24703"/>
                </a:lnTo>
                <a:lnTo>
                  <a:pt x="1" y="24832"/>
                </a:lnTo>
                <a:lnTo>
                  <a:pt x="1" y="24983"/>
                </a:lnTo>
                <a:lnTo>
                  <a:pt x="1" y="25112"/>
                </a:lnTo>
                <a:lnTo>
                  <a:pt x="44" y="25241"/>
                </a:lnTo>
                <a:lnTo>
                  <a:pt x="108" y="25370"/>
                </a:lnTo>
                <a:lnTo>
                  <a:pt x="173" y="25477"/>
                </a:lnTo>
                <a:lnTo>
                  <a:pt x="280" y="25585"/>
                </a:lnTo>
                <a:lnTo>
                  <a:pt x="409" y="25671"/>
                </a:lnTo>
                <a:lnTo>
                  <a:pt x="560" y="25735"/>
                </a:lnTo>
                <a:lnTo>
                  <a:pt x="10170" y="28831"/>
                </a:lnTo>
                <a:lnTo>
                  <a:pt x="10299" y="28895"/>
                </a:lnTo>
                <a:lnTo>
                  <a:pt x="10406" y="28960"/>
                </a:lnTo>
                <a:lnTo>
                  <a:pt x="10514" y="29046"/>
                </a:lnTo>
                <a:lnTo>
                  <a:pt x="10578" y="29132"/>
                </a:lnTo>
                <a:lnTo>
                  <a:pt x="10643" y="29239"/>
                </a:lnTo>
                <a:lnTo>
                  <a:pt x="10686" y="29347"/>
                </a:lnTo>
                <a:lnTo>
                  <a:pt x="10729" y="29454"/>
                </a:lnTo>
                <a:lnTo>
                  <a:pt x="10729" y="29562"/>
                </a:lnTo>
                <a:lnTo>
                  <a:pt x="10729" y="29691"/>
                </a:lnTo>
                <a:lnTo>
                  <a:pt x="10707" y="29798"/>
                </a:lnTo>
                <a:lnTo>
                  <a:pt x="10686" y="29906"/>
                </a:lnTo>
                <a:lnTo>
                  <a:pt x="10621" y="30013"/>
                </a:lnTo>
                <a:lnTo>
                  <a:pt x="10557" y="30121"/>
                </a:lnTo>
                <a:lnTo>
                  <a:pt x="10471" y="30207"/>
                </a:lnTo>
                <a:lnTo>
                  <a:pt x="10363" y="30293"/>
                </a:lnTo>
                <a:lnTo>
                  <a:pt x="10256" y="30357"/>
                </a:lnTo>
                <a:lnTo>
                  <a:pt x="1011" y="34421"/>
                </a:lnTo>
                <a:lnTo>
                  <a:pt x="861" y="34507"/>
                </a:lnTo>
                <a:lnTo>
                  <a:pt x="753" y="34593"/>
                </a:lnTo>
                <a:lnTo>
                  <a:pt x="646" y="34700"/>
                </a:lnTo>
                <a:lnTo>
                  <a:pt x="581" y="34829"/>
                </a:lnTo>
                <a:lnTo>
                  <a:pt x="538" y="34958"/>
                </a:lnTo>
                <a:lnTo>
                  <a:pt x="517" y="35087"/>
                </a:lnTo>
                <a:lnTo>
                  <a:pt x="517" y="35238"/>
                </a:lnTo>
                <a:lnTo>
                  <a:pt x="538" y="35367"/>
                </a:lnTo>
                <a:lnTo>
                  <a:pt x="581" y="35496"/>
                </a:lnTo>
                <a:lnTo>
                  <a:pt x="646" y="35625"/>
                </a:lnTo>
                <a:lnTo>
                  <a:pt x="732" y="35732"/>
                </a:lnTo>
                <a:lnTo>
                  <a:pt x="818" y="35818"/>
                </a:lnTo>
                <a:lnTo>
                  <a:pt x="947" y="35904"/>
                </a:lnTo>
                <a:lnTo>
                  <a:pt x="1076" y="35969"/>
                </a:lnTo>
                <a:lnTo>
                  <a:pt x="1226" y="35990"/>
                </a:lnTo>
                <a:lnTo>
                  <a:pt x="1398" y="35990"/>
                </a:lnTo>
                <a:lnTo>
                  <a:pt x="11481" y="35410"/>
                </a:lnTo>
                <a:lnTo>
                  <a:pt x="11610" y="35431"/>
                </a:lnTo>
                <a:lnTo>
                  <a:pt x="11739" y="35453"/>
                </a:lnTo>
                <a:lnTo>
                  <a:pt x="11847" y="35496"/>
                </a:lnTo>
                <a:lnTo>
                  <a:pt x="11954" y="35539"/>
                </a:lnTo>
                <a:lnTo>
                  <a:pt x="12062" y="35625"/>
                </a:lnTo>
                <a:lnTo>
                  <a:pt x="12126" y="35689"/>
                </a:lnTo>
                <a:lnTo>
                  <a:pt x="12212" y="35797"/>
                </a:lnTo>
                <a:lnTo>
                  <a:pt x="12255" y="35904"/>
                </a:lnTo>
                <a:lnTo>
                  <a:pt x="12298" y="36012"/>
                </a:lnTo>
                <a:lnTo>
                  <a:pt x="12320" y="36119"/>
                </a:lnTo>
                <a:lnTo>
                  <a:pt x="12341" y="36248"/>
                </a:lnTo>
                <a:lnTo>
                  <a:pt x="12320" y="36356"/>
                </a:lnTo>
                <a:lnTo>
                  <a:pt x="12298" y="36485"/>
                </a:lnTo>
                <a:lnTo>
                  <a:pt x="12255" y="36592"/>
                </a:lnTo>
                <a:lnTo>
                  <a:pt x="12191" y="36700"/>
                </a:lnTo>
                <a:lnTo>
                  <a:pt x="12083" y="36807"/>
                </a:lnTo>
                <a:lnTo>
                  <a:pt x="4946" y="43945"/>
                </a:lnTo>
                <a:lnTo>
                  <a:pt x="4838" y="44074"/>
                </a:lnTo>
                <a:lnTo>
                  <a:pt x="4752" y="44203"/>
                </a:lnTo>
                <a:lnTo>
                  <a:pt x="4709" y="44332"/>
                </a:lnTo>
                <a:lnTo>
                  <a:pt x="4688" y="44482"/>
                </a:lnTo>
                <a:lnTo>
                  <a:pt x="4709" y="44611"/>
                </a:lnTo>
                <a:lnTo>
                  <a:pt x="4731" y="44740"/>
                </a:lnTo>
                <a:lnTo>
                  <a:pt x="4774" y="44869"/>
                </a:lnTo>
                <a:lnTo>
                  <a:pt x="4838" y="44998"/>
                </a:lnTo>
                <a:lnTo>
                  <a:pt x="4924" y="45106"/>
                </a:lnTo>
                <a:lnTo>
                  <a:pt x="5032" y="45192"/>
                </a:lnTo>
                <a:lnTo>
                  <a:pt x="5161" y="45256"/>
                </a:lnTo>
                <a:lnTo>
                  <a:pt x="5268" y="45321"/>
                </a:lnTo>
                <a:lnTo>
                  <a:pt x="5419" y="45342"/>
                </a:lnTo>
                <a:lnTo>
                  <a:pt x="5569" y="45342"/>
                </a:lnTo>
                <a:lnTo>
                  <a:pt x="5720" y="45321"/>
                </a:lnTo>
                <a:lnTo>
                  <a:pt x="5870" y="45278"/>
                </a:lnTo>
                <a:lnTo>
                  <a:pt x="15050" y="41085"/>
                </a:lnTo>
                <a:lnTo>
                  <a:pt x="15179" y="41042"/>
                </a:lnTo>
                <a:lnTo>
                  <a:pt x="15308" y="41021"/>
                </a:lnTo>
                <a:lnTo>
                  <a:pt x="15566" y="41021"/>
                </a:lnTo>
                <a:lnTo>
                  <a:pt x="15674" y="41064"/>
                </a:lnTo>
                <a:lnTo>
                  <a:pt x="15781" y="41107"/>
                </a:lnTo>
                <a:lnTo>
                  <a:pt x="15867" y="41171"/>
                </a:lnTo>
                <a:lnTo>
                  <a:pt x="15975" y="41257"/>
                </a:lnTo>
                <a:lnTo>
                  <a:pt x="16039" y="41343"/>
                </a:lnTo>
                <a:lnTo>
                  <a:pt x="16104" y="41429"/>
                </a:lnTo>
                <a:lnTo>
                  <a:pt x="16168" y="41537"/>
                </a:lnTo>
                <a:lnTo>
                  <a:pt x="16190" y="41666"/>
                </a:lnTo>
                <a:lnTo>
                  <a:pt x="16211" y="41773"/>
                </a:lnTo>
                <a:lnTo>
                  <a:pt x="16211" y="41902"/>
                </a:lnTo>
                <a:lnTo>
                  <a:pt x="16190" y="42031"/>
                </a:lnTo>
                <a:lnTo>
                  <a:pt x="16147" y="42160"/>
                </a:lnTo>
                <a:lnTo>
                  <a:pt x="12040" y="51383"/>
                </a:lnTo>
                <a:lnTo>
                  <a:pt x="11997" y="51555"/>
                </a:lnTo>
                <a:lnTo>
                  <a:pt x="11976" y="51706"/>
                </a:lnTo>
                <a:lnTo>
                  <a:pt x="11976" y="51835"/>
                </a:lnTo>
                <a:lnTo>
                  <a:pt x="12019" y="51985"/>
                </a:lnTo>
                <a:lnTo>
                  <a:pt x="12062" y="52114"/>
                </a:lnTo>
                <a:lnTo>
                  <a:pt x="12148" y="52222"/>
                </a:lnTo>
                <a:lnTo>
                  <a:pt x="12234" y="52329"/>
                </a:lnTo>
                <a:lnTo>
                  <a:pt x="12341" y="52415"/>
                </a:lnTo>
                <a:lnTo>
                  <a:pt x="12449" y="52480"/>
                </a:lnTo>
                <a:lnTo>
                  <a:pt x="12578" y="52523"/>
                </a:lnTo>
                <a:lnTo>
                  <a:pt x="12728" y="52544"/>
                </a:lnTo>
                <a:lnTo>
                  <a:pt x="12857" y="52544"/>
                </a:lnTo>
                <a:lnTo>
                  <a:pt x="12986" y="52523"/>
                </a:lnTo>
                <a:lnTo>
                  <a:pt x="13137" y="52480"/>
                </a:lnTo>
                <a:lnTo>
                  <a:pt x="13266" y="52415"/>
                </a:lnTo>
                <a:lnTo>
                  <a:pt x="13395" y="52308"/>
                </a:lnTo>
                <a:lnTo>
                  <a:pt x="20446" y="45084"/>
                </a:lnTo>
                <a:lnTo>
                  <a:pt x="20554" y="44998"/>
                </a:lnTo>
                <a:lnTo>
                  <a:pt x="20661" y="44912"/>
                </a:lnTo>
                <a:lnTo>
                  <a:pt x="20769" y="44869"/>
                </a:lnTo>
                <a:lnTo>
                  <a:pt x="20898" y="44848"/>
                </a:lnTo>
                <a:lnTo>
                  <a:pt x="21005" y="44826"/>
                </a:lnTo>
                <a:lnTo>
                  <a:pt x="21134" y="44848"/>
                </a:lnTo>
                <a:lnTo>
                  <a:pt x="21242" y="44869"/>
                </a:lnTo>
                <a:lnTo>
                  <a:pt x="21349" y="44891"/>
                </a:lnTo>
                <a:lnTo>
                  <a:pt x="21457" y="44955"/>
                </a:lnTo>
                <a:lnTo>
                  <a:pt x="21564" y="45020"/>
                </a:lnTo>
                <a:lnTo>
                  <a:pt x="21650" y="45106"/>
                </a:lnTo>
                <a:lnTo>
                  <a:pt x="21715" y="45192"/>
                </a:lnTo>
                <a:lnTo>
                  <a:pt x="21779" y="45299"/>
                </a:lnTo>
                <a:lnTo>
                  <a:pt x="21822" y="45428"/>
                </a:lnTo>
                <a:lnTo>
                  <a:pt x="21844" y="45557"/>
                </a:lnTo>
                <a:lnTo>
                  <a:pt x="21844" y="45686"/>
                </a:lnTo>
                <a:lnTo>
                  <a:pt x="21371" y="55769"/>
                </a:lnTo>
                <a:lnTo>
                  <a:pt x="21371" y="55941"/>
                </a:lnTo>
                <a:lnTo>
                  <a:pt x="21414" y="56092"/>
                </a:lnTo>
                <a:lnTo>
                  <a:pt x="21457" y="56221"/>
                </a:lnTo>
                <a:lnTo>
                  <a:pt x="21543" y="56328"/>
                </a:lnTo>
                <a:lnTo>
                  <a:pt x="21650" y="56436"/>
                </a:lnTo>
                <a:lnTo>
                  <a:pt x="21758" y="56522"/>
                </a:lnTo>
                <a:lnTo>
                  <a:pt x="21865" y="56565"/>
                </a:lnTo>
                <a:lnTo>
                  <a:pt x="21994" y="56608"/>
                </a:lnTo>
                <a:lnTo>
                  <a:pt x="22145" y="56629"/>
                </a:lnTo>
                <a:lnTo>
                  <a:pt x="22274" y="56629"/>
                </a:lnTo>
                <a:lnTo>
                  <a:pt x="22403" y="56608"/>
                </a:lnTo>
                <a:lnTo>
                  <a:pt x="22532" y="56565"/>
                </a:lnTo>
                <a:lnTo>
                  <a:pt x="22661" y="56500"/>
                </a:lnTo>
                <a:lnTo>
                  <a:pt x="22768" y="56393"/>
                </a:lnTo>
                <a:lnTo>
                  <a:pt x="22876" y="56285"/>
                </a:lnTo>
                <a:lnTo>
                  <a:pt x="22940" y="56135"/>
                </a:lnTo>
                <a:lnTo>
                  <a:pt x="26918" y="46847"/>
                </a:lnTo>
                <a:lnTo>
                  <a:pt x="26982" y="46740"/>
                </a:lnTo>
                <a:lnTo>
                  <a:pt x="27068" y="46632"/>
                </a:lnTo>
                <a:lnTo>
                  <a:pt x="27154" y="46546"/>
                </a:lnTo>
                <a:lnTo>
                  <a:pt x="27240" y="46482"/>
                </a:lnTo>
                <a:lnTo>
                  <a:pt x="27348" y="46417"/>
                </a:lnTo>
                <a:lnTo>
                  <a:pt x="27477" y="46374"/>
                </a:lnTo>
                <a:lnTo>
                  <a:pt x="27584" y="46353"/>
                </a:lnTo>
                <a:lnTo>
                  <a:pt x="27691" y="46353"/>
                </a:lnTo>
                <a:lnTo>
                  <a:pt x="27820" y="46374"/>
                </a:lnTo>
                <a:lnTo>
                  <a:pt x="27928" y="46396"/>
                </a:lnTo>
                <a:lnTo>
                  <a:pt x="28035" y="46439"/>
                </a:lnTo>
                <a:lnTo>
                  <a:pt x="28143" y="46503"/>
                </a:lnTo>
                <a:lnTo>
                  <a:pt x="28229" y="46589"/>
                </a:lnTo>
                <a:lnTo>
                  <a:pt x="28315" y="46675"/>
                </a:lnTo>
                <a:lnTo>
                  <a:pt x="28379" y="46783"/>
                </a:lnTo>
                <a:lnTo>
                  <a:pt x="28444" y="46912"/>
                </a:lnTo>
                <a:lnTo>
                  <a:pt x="31647" y="56500"/>
                </a:lnTo>
                <a:lnTo>
                  <a:pt x="31712" y="56651"/>
                </a:lnTo>
                <a:lnTo>
                  <a:pt x="31798" y="56780"/>
                </a:lnTo>
                <a:lnTo>
                  <a:pt x="31884" y="56866"/>
                </a:lnTo>
                <a:lnTo>
                  <a:pt x="32013" y="56952"/>
                </a:lnTo>
                <a:lnTo>
                  <a:pt x="32142" y="57016"/>
                </a:lnTo>
                <a:lnTo>
                  <a:pt x="32271" y="57038"/>
                </a:lnTo>
                <a:lnTo>
                  <a:pt x="32400" y="57059"/>
                </a:lnTo>
                <a:lnTo>
                  <a:pt x="32529" y="57038"/>
                </a:lnTo>
                <a:lnTo>
                  <a:pt x="32679" y="57016"/>
                </a:lnTo>
                <a:lnTo>
                  <a:pt x="32787" y="56973"/>
                </a:lnTo>
                <a:lnTo>
                  <a:pt x="32916" y="56887"/>
                </a:lnTo>
                <a:lnTo>
                  <a:pt x="33023" y="56801"/>
                </a:lnTo>
                <a:lnTo>
                  <a:pt x="33109" y="56694"/>
                </a:lnTo>
                <a:lnTo>
                  <a:pt x="33174" y="56565"/>
                </a:lnTo>
                <a:lnTo>
                  <a:pt x="33217" y="56436"/>
                </a:lnTo>
                <a:lnTo>
                  <a:pt x="33238" y="56264"/>
                </a:lnTo>
                <a:lnTo>
                  <a:pt x="33604" y="46159"/>
                </a:lnTo>
                <a:lnTo>
                  <a:pt x="33604" y="46030"/>
                </a:lnTo>
                <a:lnTo>
                  <a:pt x="33647" y="45901"/>
                </a:lnTo>
                <a:lnTo>
                  <a:pt x="33690" y="45794"/>
                </a:lnTo>
                <a:lnTo>
                  <a:pt x="33754" y="45686"/>
                </a:lnTo>
                <a:lnTo>
                  <a:pt x="33840" y="45600"/>
                </a:lnTo>
                <a:lnTo>
                  <a:pt x="33926" y="45536"/>
                </a:lnTo>
                <a:lnTo>
                  <a:pt x="34034" y="45471"/>
                </a:lnTo>
                <a:lnTo>
                  <a:pt x="34141" y="45428"/>
                </a:lnTo>
                <a:lnTo>
                  <a:pt x="34249" y="45407"/>
                </a:lnTo>
                <a:lnTo>
                  <a:pt x="34378" y="45385"/>
                </a:lnTo>
                <a:lnTo>
                  <a:pt x="34485" y="45385"/>
                </a:lnTo>
                <a:lnTo>
                  <a:pt x="34614" y="45407"/>
                </a:lnTo>
                <a:lnTo>
                  <a:pt x="34722" y="45450"/>
                </a:lnTo>
                <a:lnTo>
                  <a:pt x="34829" y="45493"/>
                </a:lnTo>
                <a:lnTo>
                  <a:pt x="34937" y="45579"/>
                </a:lnTo>
                <a:lnTo>
                  <a:pt x="35023" y="45686"/>
                </a:lnTo>
                <a:lnTo>
                  <a:pt x="41472" y="53447"/>
                </a:lnTo>
                <a:lnTo>
                  <a:pt x="41601" y="53576"/>
                </a:lnTo>
                <a:lnTo>
                  <a:pt x="41709" y="53662"/>
                </a:lnTo>
                <a:lnTo>
                  <a:pt x="41859" y="53727"/>
                </a:lnTo>
                <a:lnTo>
                  <a:pt x="41988" y="53748"/>
                </a:lnTo>
                <a:lnTo>
                  <a:pt x="42268" y="53748"/>
                </a:lnTo>
                <a:lnTo>
                  <a:pt x="42397" y="53705"/>
                </a:lnTo>
                <a:lnTo>
                  <a:pt x="42504" y="53641"/>
                </a:lnTo>
                <a:lnTo>
                  <a:pt x="42633" y="53576"/>
                </a:lnTo>
                <a:lnTo>
                  <a:pt x="42719" y="53469"/>
                </a:lnTo>
                <a:lnTo>
                  <a:pt x="42805" y="53361"/>
                </a:lnTo>
                <a:lnTo>
                  <a:pt x="42870" y="53254"/>
                </a:lnTo>
                <a:lnTo>
                  <a:pt x="42913" y="53125"/>
                </a:lnTo>
                <a:lnTo>
                  <a:pt x="42934" y="52974"/>
                </a:lnTo>
                <a:lnTo>
                  <a:pt x="42934" y="52824"/>
                </a:lnTo>
                <a:lnTo>
                  <a:pt x="42891" y="52652"/>
                </a:lnTo>
                <a:lnTo>
                  <a:pt x="39559" y="43128"/>
                </a:lnTo>
                <a:lnTo>
                  <a:pt x="39537" y="42999"/>
                </a:lnTo>
                <a:lnTo>
                  <a:pt x="39516" y="42870"/>
                </a:lnTo>
                <a:lnTo>
                  <a:pt x="39537" y="42741"/>
                </a:lnTo>
                <a:lnTo>
                  <a:pt x="39559" y="42612"/>
                </a:lnTo>
                <a:lnTo>
                  <a:pt x="39602" y="42504"/>
                </a:lnTo>
                <a:lnTo>
                  <a:pt x="39666" y="42397"/>
                </a:lnTo>
                <a:lnTo>
                  <a:pt x="39731" y="42311"/>
                </a:lnTo>
                <a:lnTo>
                  <a:pt x="39817" y="42225"/>
                </a:lnTo>
                <a:lnTo>
                  <a:pt x="39903" y="42160"/>
                </a:lnTo>
                <a:lnTo>
                  <a:pt x="40010" y="42117"/>
                </a:lnTo>
                <a:lnTo>
                  <a:pt x="40118" y="42074"/>
                </a:lnTo>
                <a:lnTo>
                  <a:pt x="40247" y="42053"/>
                </a:lnTo>
                <a:lnTo>
                  <a:pt x="40354" y="42031"/>
                </a:lnTo>
                <a:lnTo>
                  <a:pt x="40483" y="42053"/>
                </a:lnTo>
                <a:lnTo>
                  <a:pt x="40612" y="42096"/>
                </a:lnTo>
                <a:lnTo>
                  <a:pt x="40741" y="42139"/>
                </a:lnTo>
                <a:lnTo>
                  <a:pt x="49556" y="47062"/>
                </a:lnTo>
                <a:lnTo>
                  <a:pt x="49706" y="47127"/>
                </a:lnTo>
                <a:lnTo>
                  <a:pt x="49857" y="47170"/>
                </a:lnTo>
                <a:lnTo>
                  <a:pt x="50136" y="47170"/>
                </a:lnTo>
                <a:lnTo>
                  <a:pt x="50265" y="47127"/>
                </a:lnTo>
                <a:lnTo>
                  <a:pt x="50394" y="47062"/>
                </a:lnTo>
                <a:lnTo>
                  <a:pt x="50502" y="46976"/>
                </a:lnTo>
                <a:lnTo>
                  <a:pt x="50588" y="46869"/>
                </a:lnTo>
                <a:lnTo>
                  <a:pt x="50674" y="46761"/>
                </a:lnTo>
                <a:lnTo>
                  <a:pt x="50717" y="46632"/>
                </a:lnTo>
                <a:lnTo>
                  <a:pt x="50760" y="46503"/>
                </a:lnTo>
                <a:lnTo>
                  <a:pt x="50781" y="46374"/>
                </a:lnTo>
                <a:lnTo>
                  <a:pt x="50781" y="46224"/>
                </a:lnTo>
                <a:lnTo>
                  <a:pt x="50738" y="46095"/>
                </a:lnTo>
                <a:lnTo>
                  <a:pt x="50674" y="45944"/>
                </a:lnTo>
                <a:lnTo>
                  <a:pt x="50588" y="45815"/>
                </a:lnTo>
                <a:lnTo>
                  <a:pt x="44031" y="38118"/>
                </a:lnTo>
                <a:lnTo>
                  <a:pt x="43966" y="38011"/>
                </a:lnTo>
                <a:lnTo>
                  <a:pt x="43902" y="37903"/>
                </a:lnTo>
                <a:lnTo>
                  <a:pt x="43859" y="37774"/>
                </a:lnTo>
                <a:lnTo>
                  <a:pt x="43837" y="37667"/>
                </a:lnTo>
                <a:lnTo>
                  <a:pt x="43837" y="37538"/>
                </a:lnTo>
                <a:lnTo>
                  <a:pt x="43859" y="37430"/>
                </a:lnTo>
                <a:lnTo>
                  <a:pt x="43902" y="37301"/>
                </a:lnTo>
                <a:lnTo>
                  <a:pt x="43945" y="37194"/>
                </a:lnTo>
                <a:lnTo>
                  <a:pt x="44009" y="37108"/>
                </a:lnTo>
                <a:lnTo>
                  <a:pt x="44095" y="37022"/>
                </a:lnTo>
                <a:lnTo>
                  <a:pt x="44181" y="36936"/>
                </a:lnTo>
                <a:lnTo>
                  <a:pt x="44289" y="36872"/>
                </a:lnTo>
                <a:lnTo>
                  <a:pt x="44396" y="36829"/>
                </a:lnTo>
                <a:lnTo>
                  <a:pt x="44504" y="36786"/>
                </a:lnTo>
                <a:lnTo>
                  <a:pt x="44783" y="36786"/>
                </a:lnTo>
                <a:lnTo>
                  <a:pt x="54780" y="38204"/>
                </a:lnTo>
                <a:lnTo>
                  <a:pt x="54931" y="38204"/>
                </a:lnTo>
                <a:lnTo>
                  <a:pt x="55081" y="38183"/>
                </a:lnTo>
                <a:lnTo>
                  <a:pt x="55232" y="38140"/>
                </a:lnTo>
                <a:lnTo>
                  <a:pt x="55361" y="38075"/>
                </a:lnTo>
                <a:lnTo>
                  <a:pt x="55447" y="37989"/>
                </a:lnTo>
                <a:lnTo>
                  <a:pt x="55554" y="37882"/>
                </a:lnTo>
                <a:lnTo>
                  <a:pt x="55619" y="37753"/>
                </a:lnTo>
                <a:lnTo>
                  <a:pt x="55662" y="37645"/>
                </a:lnTo>
                <a:lnTo>
                  <a:pt x="55705" y="37495"/>
                </a:lnTo>
                <a:lnTo>
                  <a:pt x="55705" y="37366"/>
                </a:lnTo>
                <a:lnTo>
                  <a:pt x="55705" y="37237"/>
                </a:lnTo>
                <a:lnTo>
                  <a:pt x="55662" y="37108"/>
                </a:lnTo>
                <a:lnTo>
                  <a:pt x="55619" y="36979"/>
                </a:lnTo>
                <a:lnTo>
                  <a:pt x="55533" y="36850"/>
                </a:lnTo>
                <a:lnTo>
                  <a:pt x="55425" y="36743"/>
                </a:lnTo>
                <a:lnTo>
                  <a:pt x="55275" y="36657"/>
                </a:lnTo>
                <a:lnTo>
                  <a:pt x="46396" y="31841"/>
                </a:lnTo>
                <a:lnTo>
                  <a:pt x="46288" y="31776"/>
                </a:lnTo>
                <a:lnTo>
                  <a:pt x="46202" y="31690"/>
                </a:lnTo>
                <a:lnTo>
                  <a:pt x="46116" y="31583"/>
                </a:lnTo>
                <a:lnTo>
                  <a:pt x="46052" y="31475"/>
                </a:lnTo>
                <a:lnTo>
                  <a:pt x="46009" y="31368"/>
                </a:lnTo>
                <a:lnTo>
                  <a:pt x="45987" y="31260"/>
                </a:lnTo>
                <a:lnTo>
                  <a:pt x="45987" y="31131"/>
                </a:lnTo>
                <a:lnTo>
                  <a:pt x="45987" y="31024"/>
                </a:lnTo>
                <a:lnTo>
                  <a:pt x="46009" y="30895"/>
                </a:lnTo>
                <a:lnTo>
                  <a:pt x="46052" y="30787"/>
                </a:lnTo>
                <a:lnTo>
                  <a:pt x="46095" y="30680"/>
                </a:lnTo>
                <a:lnTo>
                  <a:pt x="46181" y="30594"/>
                </a:lnTo>
                <a:lnTo>
                  <a:pt x="46267" y="30508"/>
                </a:lnTo>
                <a:lnTo>
                  <a:pt x="46353" y="30443"/>
                </a:lnTo>
                <a:lnTo>
                  <a:pt x="46482" y="30379"/>
                </a:lnTo>
                <a:lnTo>
                  <a:pt x="46611" y="30336"/>
                </a:lnTo>
                <a:lnTo>
                  <a:pt x="56436" y="28035"/>
                </a:lnTo>
                <a:lnTo>
                  <a:pt x="56586" y="27971"/>
                </a:lnTo>
                <a:lnTo>
                  <a:pt x="56737" y="27906"/>
                </a:lnTo>
                <a:lnTo>
                  <a:pt x="56844" y="27820"/>
                </a:lnTo>
                <a:lnTo>
                  <a:pt x="56930" y="27713"/>
                </a:lnTo>
                <a:lnTo>
                  <a:pt x="56994" y="27584"/>
                </a:lnTo>
                <a:lnTo>
                  <a:pt x="57037" y="27455"/>
                </a:lnTo>
                <a:lnTo>
                  <a:pt x="57080" y="27326"/>
                </a:lnTo>
                <a:lnTo>
                  <a:pt x="57080" y="27197"/>
                </a:lnTo>
                <a:lnTo>
                  <a:pt x="57059" y="27047"/>
                </a:lnTo>
                <a:lnTo>
                  <a:pt x="57016" y="26918"/>
                </a:lnTo>
                <a:lnTo>
                  <a:pt x="56951" y="26810"/>
                </a:lnTo>
                <a:lnTo>
                  <a:pt x="56887" y="26681"/>
                </a:lnTo>
                <a:lnTo>
                  <a:pt x="56780" y="26595"/>
                </a:lnTo>
                <a:lnTo>
                  <a:pt x="56651" y="26509"/>
                </a:lnTo>
                <a:lnTo>
                  <a:pt x="56522" y="26445"/>
                </a:lnTo>
                <a:lnTo>
                  <a:pt x="56350" y="26423"/>
                </a:lnTo>
                <a:lnTo>
                  <a:pt x="46331" y="25133"/>
                </a:lnTo>
                <a:lnTo>
                  <a:pt x="46202" y="25112"/>
                </a:lnTo>
                <a:lnTo>
                  <a:pt x="46095" y="25069"/>
                </a:lnTo>
                <a:lnTo>
                  <a:pt x="45987" y="25004"/>
                </a:lnTo>
                <a:lnTo>
                  <a:pt x="45880" y="24918"/>
                </a:lnTo>
                <a:lnTo>
                  <a:pt x="45794" y="24832"/>
                </a:lnTo>
                <a:lnTo>
                  <a:pt x="45729" y="24725"/>
                </a:lnTo>
                <a:lnTo>
                  <a:pt x="45686" y="24639"/>
                </a:lnTo>
                <a:lnTo>
                  <a:pt x="45643" y="24510"/>
                </a:lnTo>
                <a:lnTo>
                  <a:pt x="45643" y="24402"/>
                </a:lnTo>
                <a:lnTo>
                  <a:pt x="45622" y="24273"/>
                </a:lnTo>
                <a:lnTo>
                  <a:pt x="45643" y="24166"/>
                </a:lnTo>
                <a:lnTo>
                  <a:pt x="45665" y="24058"/>
                </a:lnTo>
                <a:lnTo>
                  <a:pt x="45729" y="23951"/>
                </a:lnTo>
                <a:lnTo>
                  <a:pt x="45794" y="23843"/>
                </a:lnTo>
                <a:lnTo>
                  <a:pt x="45880" y="23736"/>
                </a:lnTo>
                <a:lnTo>
                  <a:pt x="45987" y="23650"/>
                </a:lnTo>
                <a:lnTo>
                  <a:pt x="54329" y="17952"/>
                </a:lnTo>
                <a:lnTo>
                  <a:pt x="54458" y="17845"/>
                </a:lnTo>
                <a:lnTo>
                  <a:pt x="54544" y="17737"/>
                </a:lnTo>
                <a:lnTo>
                  <a:pt x="54608" y="17608"/>
                </a:lnTo>
                <a:lnTo>
                  <a:pt x="54673" y="17479"/>
                </a:lnTo>
                <a:lnTo>
                  <a:pt x="54673" y="17350"/>
                </a:lnTo>
                <a:lnTo>
                  <a:pt x="54673" y="17200"/>
                </a:lnTo>
                <a:lnTo>
                  <a:pt x="54651" y="17071"/>
                </a:lnTo>
                <a:lnTo>
                  <a:pt x="54608" y="16942"/>
                </a:lnTo>
                <a:lnTo>
                  <a:pt x="54544" y="16813"/>
                </a:lnTo>
                <a:lnTo>
                  <a:pt x="54458" y="16706"/>
                </a:lnTo>
                <a:lnTo>
                  <a:pt x="54372" y="16620"/>
                </a:lnTo>
                <a:lnTo>
                  <a:pt x="54243" y="16555"/>
                </a:lnTo>
                <a:lnTo>
                  <a:pt x="54114" y="16491"/>
                </a:lnTo>
                <a:lnTo>
                  <a:pt x="53985" y="16469"/>
                </a:lnTo>
                <a:lnTo>
                  <a:pt x="53834" y="16448"/>
                </a:lnTo>
                <a:lnTo>
                  <a:pt x="53662" y="16469"/>
                </a:lnTo>
                <a:lnTo>
                  <a:pt x="43859" y="18898"/>
                </a:lnTo>
                <a:lnTo>
                  <a:pt x="43730" y="18920"/>
                </a:lnTo>
                <a:lnTo>
                  <a:pt x="43601" y="18920"/>
                </a:lnTo>
                <a:lnTo>
                  <a:pt x="43472" y="18898"/>
                </a:lnTo>
                <a:lnTo>
                  <a:pt x="43364" y="18877"/>
                </a:lnTo>
                <a:lnTo>
                  <a:pt x="43257" y="18812"/>
                </a:lnTo>
                <a:lnTo>
                  <a:pt x="43149" y="18748"/>
                </a:lnTo>
                <a:lnTo>
                  <a:pt x="43063" y="18662"/>
                </a:lnTo>
                <a:lnTo>
                  <a:pt x="42999" y="18576"/>
                </a:lnTo>
                <a:lnTo>
                  <a:pt x="42934" y="18468"/>
                </a:lnTo>
                <a:lnTo>
                  <a:pt x="42891" y="18361"/>
                </a:lnTo>
                <a:lnTo>
                  <a:pt x="42848" y="18253"/>
                </a:lnTo>
                <a:lnTo>
                  <a:pt x="42848" y="18124"/>
                </a:lnTo>
                <a:lnTo>
                  <a:pt x="42848" y="18017"/>
                </a:lnTo>
                <a:lnTo>
                  <a:pt x="42870" y="17888"/>
                </a:lnTo>
                <a:lnTo>
                  <a:pt x="42913" y="17780"/>
                </a:lnTo>
                <a:lnTo>
                  <a:pt x="42999" y="17651"/>
                </a:lnTo>
                <a:lnTo>
                  <a:pt x="48717" y="9331"/>
                </a:lnTo>
                <a:lnTo>
                  <a:pt x="48782" y="9181"/>
                </a:lnTo>
                <a:lnTo>
                  <a:pt x="48846" y="9030"/>
                </a:lnTo>
                <a:lnTo>
                  <a:pt x="48868" y="8901"/>
                </a:lnTo>
                <a:lnTo>
                  <a:pt x="48846" y="8751"/>
                </a:lnTo>
                <a:lnTo>
                  <a:pt x="48825" y="8622"/>
                </a:lnTo>
                <a:lnTo>
                  <a:pt x="48760" y="8493"/>
                </a:lnTo>
                <a:lnTo>
                  <a:pt x="48696" y="8385"/>
                </a:lnTo>
                <a:lnTo>
                  <a:pt x="48610" y="8278"/>
                </a:lnTo>
                <a:lnTo>
                  <a:pt x="48502" y="8192"/>
                </a:lnTo>
                <a:lnTo>
                  <a:pt x="48395" y="8127"/>
                </a:lnTo>
                <a:lnTo>
                  <a:pt x="48266" y="8063"/>
                </a:lnTo>
                <a:lnTo>
                  <a:pt x="48137" y="8041"/>
                </a:lnTo>
                <a:lnTo>
                  <a:pt x="47986" y="8041"/>
                </a:lnTo>
                <a:lnTo>
                  <a:pt x="47836" y="8063"/>
                </a:lnTo>
                <a:lnTo>
                  <a:pt x="47707" y="8106"/>
                </a:lnTo>
                <a:lnTo>
                  <a:pt x="47556" y="8192"/>
                </a:lnTo>
                <a:lnTo>
                  <a:pt x="39279" y="13997"/>
                </a:lnTo>
                <a:lnTo>
                  <a:pt x="39172" y="14061"/>
                </a:lnTo>
                <a:lnTo>
                  <a:pt x="39043" y="14104"/>
                </a:lnTo>
                <a:lnTo>
                  <a:pt x="38935" y="14126"/>
                </a:lnTo>
                <a:lnTo>
                  <a:pt x="38806" y="14147"/>
                </a:lnTo>
                <a:lnTo>
                  <a:pt x="38699" y="14126"/>
                </a:lnTo>
                <a:lnTo>
                  <a:pt x="38570" y="14104"/>
                </a:lnTo>
                <a:lnTo>
                  <a:pt x="38462" y="14061"/>
                </a:lnTo>
                <a:lnTo>
                  <a:pt x="38376" y="13997"/>
                </a:lnTo>
                <a:lnTo>
                  <a:pt x="38269" y="13932"/>
                </a:lnTo>
                <a:lnTo>
                  <a:pt x="38183" y="13846"/>
                </a:lnTo>
                <a:lnTo>
                  <a:pt x="38118" y="13739"/>
                </a:lnTo>
                <a:lnTo>
                  <a:pt x="38075" y="13631"/>
                </a:lnTo>
                <a:lnTo>
                  <a:pt x="38032" y="13524"/>
                </a:lnTo>
                <a:lnTo>
                  <a:pt x="38011" y="13395"/>
                </a:lnTo>
                <a:lnTo>
                  <a:pt x="38011" y="13266"/>
                </a:lnTo>
                <a:lnTo>
                  <a:pt x="38032" y="13137"/>
                </a:lnTo>
                <a:lnTo>
                  <a:pt x="40354" y="3312"/>
                </a:lnTo>
                <a:lnTo>
                  <a:pt x="40376" y="3140"/>
                </a:lnTo>
                <a:lnTo>
                  <a:pt x="40376" y="2989"/>
                </a:lnTo>
                <a:lnTo>
                  <a:pt x="40333" y="2860"/>
                </a:lnTo>
                <a:lnTo>
                  <a:pt x="40290" y="2731"/>
                </a:lnTo>
                <a:lnTo>
                  <a:pt x="40204" y="2602"/>
                </a:lnTo>
                <a:lnTo>
                  <a:pt x="40118" y="2516"/>
                </a:lnTo>
                <a:lnTo>
                  <a:pt x="40010" y="2430"/>
                </a:lnTo>
                <a:lnTo>
                  <a:pt x="39881" y="2366"/>
                </a:lnTo>
                <a:lnTo>
                  <a:pt x="39752" y="2323"/>
                </a:lnTo>
                <a:lnTo>
                  <a:pt x="39623" y="2301"/>
                </a:lnTo>
                <a:lnTo>
                  <a:pt x="39473" y="2301"/>
                </a:lnTo>
                <a:lnTo>
                  <a:pt x="39344" y="2323"/>
                </a:lnTo>
                <a:lnTo>
                  <a:pt x="39215" y="2366"/>
                </a:lnTo>
                <a:lnTo>
                  <a:pt x="39086" y="2430"/>
                </a:lnTo>
                <a:lnTo>
                  <a:pt x="38978" y="2538"/>
                </a:lnTo>
                <a:lnTo>
                  <a:pt x="38871" y="2667"/>
                </a:lnTo>
                <a:lnTo>
                  <a:pt x="32077" y="12836"/>
                </a:lnTo>
                <a:lnTo>
                  <a:pt x="30379" y="710"/>
                </a:lnTo>
                <a:lnTo>
                  <a:pt x="30357" y="560"/>
                </a:lnTo>
                <a:lnTo>
                  <a:pt x="30293" y="409"/>
                </a:lnTo>
                <a:lnTo>
                  <a:pt x="30207" y="280"/>
                </a:lnTo>
                <a:lnTo>
                  <a:pt x="30121" y="194"/>
                </a:lnTo>
                <a:lnTo>
                  <a:pt x="29992" y="108"/>
                </a:lnTo>
                <a:lnTo>
                  <a:pt x="29884" y="65"/>
                </a:lnTo>
                <a:lnTo>
                  <a:pt x="29734" y="22"/>
                </a:lnTo>
                <a:lnTo>
                  <a:pt x="29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344475" y="170900"/>
            <a:ext cx="737487" cy="737202"/>
          </a:xfrm>
          <a:custGeom>
            <a:avLst/>
            <a:gdLst/>
            <a:ahLst/>
            <a:cxnLst/>
            <a:rect l="l" t="t" r="r" b="b"/>
            <a:pathLst>
              <a:path w="57081" h="57059" extrusionOk="0">
                <a:moveTo>
                  <a:pt x="29476" y="1"/>
                </a:moveTo>
                <a:lnTo>
                  <a:pt x="29347" y="22"/>
                </a:lnTo>
                <a:lnTo>
                  <a:pt x="29218" y="87"/>
                </a:lnTo>
                <a:lnTo>
                  <a:pt x="29089" y="151"/>
                </a:lnTo>
                <a:lnTo>
                  <a:pt x="28981" y="237"/>
                </a:lnTo>
                <a:lnTo>
                  <a:pt x="28895" y="345"/>
                </a:lnTo>
                <a:lnTo>
                  <a:pt x="28831" y="495"/>
                </a:lnTo>
                <a:lnTo>
                  <a:pt x="28766" y="646"/>
                </a:lnTo>
                <a:lnTo>
                  <a:pt x="26101" y="12578"/>
                </a:lnTo>
                <a:lnTo>
                  <a:pt x="20167" y="1893"/>
                </a:lnTo>
                <a:lnTo>
                  <a:pt x="20059" y="1764"/>
                </a:lnTo>
                <a:lnTo>
                  <a:pt x="19952" y="1635"/>
                </a:lnTo>
                <a:lnTo>
                  <a:pt x="19844" y="1570"/>
                </a:lnTo>
                <a:lnTo>
                  <a:pt x="19715" y="1506"/>
                </a:lnTo>
                <a:lnTo>
                  <a:pt x="19586" y="1463"/>
                </a:lnTo>
                <a:lnTo>
                  <a:pt x="19436" y="1463"/>
                </a:lnTo>
                <a:lnTo>
                  <a:pt x="19307" y="1484"/>
                </a:lnTo>
                <a:lnTo>
                  <a:pt x="19178" y="1506"/>
                </a:lnTo>
                <a:lnTo>
                  <a:pt x="19049" y="1570"/>
                </a:lnTo>
                <a:lnTo>
                  <a:pt x="18941" y="1635"/>
                </a:lnTo>
                <a:lnTo>
                  <a:pt x="18834" y="1721"/>
                </a:lnTo>
                <a:lnTo>
                  <a:pt x="18748" y="1828"/>
                </a:lnTo>
                <a:lnTo>
                  <a:pt x="18683" y="1957"/>
                </a:lnTo>
                <a:lnTo>
                  <a:pt x="18640" y="2086"/>
                </a:lnTo>
                <a:lnTo>
                  <a:pt x="18619" y="2258"/>
                </a:lnTo>
                <a:lnTo>
                  <a:pt x="18619" y="2409"/>
                </a:lnTo>
                <a:lnTo>
                  <a:pt x="20145" y="12406"/>
                </a:lnTo>
                <a:lnTo>
                  <a:pt x="20145" y="12535"/>
                </a:lnTo>
                <a:lnTo>
                  <a:pt x="20124" y="12664"/>
                </a:lnTo>
                <a:lnTo>
                  <a:pt x="20102" y="12793"/>
                </a:lnTo>
                <a:lnTo>
                  <a:pt x="20059" y="12900"/>
                </a:lnTo>
                <a:lnTo>
                  <a:pt x="19995" y="12986"/>
                </a:lnTo>
                <a:lnTo>
                  <a:pt x="19909" y="13094"/>
                </a:lnTo>
                <a:lnTo>
                  <a:pt x="19823" y="13158"/>
                </a:lnTo>
                <a:lnTo>
                  <a:pt x="19737" y="13223"/>
                </a:lnTo>
                <a:lnTo>
                  <a:pt x="19629" y="13287"/>
                </a:lnTo>
                <a:lnTo>
                  <a:pt x="19522" y="13309"/>
                </a:lnTo>
                <a:lnTo>
                  <a:pt x="19393" y="13330"/>
                </a:lnTo>
                <a:lnTo>
                  <a:pt x="19285" y="13330"/>
                </a:lnTo>
                <a:lnTo>
                  <a:pt x="19156" y="13309"/>
                </a:lnTo>
                <a:lnTo>
                  <a:pt x="19049" y="13287"/>
                </a:lnTo>
                <a:lnTo>
                  <a:pt x="18920" y="13223"/>
                </a:lnTo>
                <a:lnTo>
                  <a:pt x="18812" y="13137"/>
                </a:lnTo>
                <a:lnTo>
                  <a:pt x="11051" y="6687"/>
                </a:lnTo>
                <a:lnTo>
                  <a:pt x="10922" y="6601"/>
                </a:lnTo>
                <a:lnTo>
                  <a:pt x="10772" y="6537"/>
                </a:lnTo>
                <a:lnTo>
                  <a:pt x="10643" y="6494"/>
                </a:lnTo>
                <a:lnTo>
                  <a:pt x="10492" y="6494"/>
                </a:lnTo>
                <a:lnTo>
                  <a:pt x="10363" y="6515"/>
                </a:lnTo>
                <a:lnTo>
                  <a:pt x="10234" y="6537"/>
                </a:lnTo>
                <a:lnTo>
                  <a:pt x="10105" y="6601"/>
                </a:lnTo>
                <a:lnTo>
                  <a:pt x="9998" y="6687"/>
                </a:lnTo>
                <a:lnTo>
                  <a:pt x="9890" y="6773"/>
                </a:lnTo>
                <a:lnTo>
                  <a:pt x="9804" y="6902"/>
                </a:lnTo>
                <a:lnTo>
                  <a:pt x="9761" y="7010"/>
                </a:lnTo>
                <a:lnTo>
                  <a:pt x="9718" y="7139"/>
                </a:lnTo>
                <a:lnTo>
                  <a:pt x="9697" y="7289"/>
                </a:lnTo>
                <a:lnTo>
                  <a:pt x="9697" y="7418"/>
                </a:lnTo>
                <a:lnTo>
                  <a:pt x="9740" y="7568"/>
                </a:lnTo>
                <a:lnTo>
                  <a:pt x="9804" y="7719"/>
                </a:lnTo>
                <a:lnTo>
                  <a:pt x="14814" y="16491"/>
                </a:lnTo>
                <a:lnTo>
                  <a:pt x="14878" y="16620"/>
                </a:lnTo>
                <a:lnTo>
                  <a:pt x="14921" y="16749"/>
                </a:lnTo>
                <a:lnTo>
                  <a:pt x="14921" y="16856"/>
                </a:lnTo>
                <a:lnTo>
                  <a:pt x="14921" y="16985"/>
                </a:lnTo>
                <a:lnTo>
                  <a:pt x="14900" y="17093"/>
                </a:lnTo>
                <a:lnTo>
                  <a:pt x="14857" y="17222"/>
                </a:lnTo>
                <a:lnTo>
                  <a:pt x="14814" y="17307"/>
                </a:lnTo>
                <a:lnTo>
                  <a:pt x="14749" y="17415"/>
                </a:lnTo>
                <a:lnTo>
                  <a:pt x="14663" y="17501"/>
                </a:lnTo>
                <a:lnTo>
                  <a:pt x="14577" y="17565"/>
                </a:lnTo>
                <a:lnTo>
                  <a:pt x="14470" y="17630"/>
                </a:lnTo>
                <a:lnTo>
                  <a:pt x="14362" y="17673"/>
                </a:lnTo>
                <a:lnTo>
                  <a:pt x="14233" y="17694"/>
                </a:lnTo>
                <a:lnTo>
                  <a:pt x="14126" y="17716"/>
                </a:lnTo>
                <a:lnTo>
                  <a:pt x="13997" y="17694"/>
                </a:lnTo>
                <a:lnTo>
                  <a:pt x="13868" y="17673"/>
                </a:lnTo>
                <a:lnTo>
                  <a:pt x="4279" y="14448"/>
                </a:lnTo>
                <a:lnTo>
                  <a:pt x="4129" y="14405"/>
                </a:lnTo>
                <a:lnTo>
                  <a:pt x="3978" y="14405"/>
                </a:lnTo>
                <a:lnTo>
                  <a:pt x="3828" y="14427"/>
                </a:lnTo>
                <a:lnTo>
                  <a:pt x="3699" y="14470"/>
                </a:lnTo>
                <a:lnTo>
                  <a:pt x="3570" y="14534"/>
                </a:lnTo>
                <a:lnTo>
                  <a:pt x="3462" y="14620"/>
                </a:lnTo>
                <a:lnTo>
                  <a:pt x="3376" y="14706"/>
                </a:lnTo>
                <a:lnTo>
                  <a:pt x="3290" y="14835"/>
                </a:lnTo>
                <a:lnTo>
                  <a:pt x="3247" y="14964"/>
                </a:lnTo>
                <a:lnTo>
                  <a:pt x="3204" y="15093"/>
                </a:lnTo>
                <a:lnTo>
                  <a:pt x="3204" y="15222"/>
                </a:lnTo>
                <a:lnTo>
                  <a:pt x="3204" y="15351"/>
                </a:lnTo>
                <a:lnTo>
                  <a:pt x="3226" y="15502"/>
                </a:lnTo>
                <a:lnTo>
                  <a:pt x="3290" y="15631"/>
                </a:lnTo>
                <a:lnTo>
                  <a:pt x="3376" y="15760"/>
                </a:lnTo>
                <a:lnTo>
                  <a:pt x="3505" y="15867"/>
                </a:lnTo>
                <a:lnTo>
                  <a:pt x="11352" y="22231"/>
                </a:lnTo>
                <a:lnTo>
                  <a:pt x="11438" y="22317"/>
                </a:lnTo>
                <a:lnTo>
                  <a:pt x="11524" y="22424"/>
                </a:lnTo>
                <a:lnTo>
                  <a:pt x="11589" y="22532"/>
                </a:lnTo>
                <a:lnTo>
                  <a:pt x="11610" y="22661"/>
                </a:lnTo>
                <a:lnTo>
                  <a:pt x="11632" y="22768"/>
                </a:lnTo>
                <a:lnTo>
                  <a:pt x="11653" y="22876"/>
                </a:lnTo>
                <a:lnTo>
                  <a:pt x="11632" y="23005"/>
                </a:lnTo>
                <a:lnTo>
                  <a:pt x="11610" y="23112"/>
                </a:lnTo>
                <a:lnTo>
                  <a:pt x="11567" y="23220"/>
                </a:lnTo>
                <a:lnTo>
                  <a:pt x="11503" y="23327"/>
                </a:lnTo>
                <a:lnTo>
                  <a:pt x="11417" y="23413"/>
                </a:lnTo>
                <a:lnTo>
                  <a:pt x="11331" y="23499"/>
                </a:lnTo>
                <a:lnTo>
                  <a:pt x="11245" y="23564"/>
                </a:lnTo>
                <a:lnTo>
                  <a:pt x="11137" y="23628"/>
                </a:lnTo>
                <a:lnTo>
                  <a:pt x="11008" y="23650"/>
                </a:lnTo>
                <a:lnTo>
                  <a:pt x="10879" y="23671"/>
                </a:lnTo>
                <a:lnTo>
                  <a:pt x="775" y="24123"/>
                </a:lnTo>
                <a:lnTo>
                  <a:pt x="624" y="24144"/>
                </a:lnTo>
                <a:lnTo>
                  <a:pt x="474" y="24209"/>
                </a:lnTo>
                <a:lnTo>
                  <a:pt x="345" y="24273"/>
                </a:lnTo>
                <a:lnTo>
                  <a:pt x="237" y="24359"/>
                </a:lnTo>
                <a:lnTo>
                  <a:pt x="151" y="24467"/>
                </a:lnTo>
                <a:lnTo>
                  <a:pt x="87" y="24574"/>
                </a:lnTo>
                <a:lnTo>
                  <a:pt x="22" y="24703"/>
                </a:lnTo>
                <a:lnTo>
                  <a:pt x="1" y="24832"/>
                </a:lnTo>
                <a:lnTo>
                  <a:pt x="1" y="24983"/>
                </a:lnTo>
                <a:lnTo>
                  <a:pt x="1" y="25112"/>
                </a:lnTo>
                <a:lnTo>
                  <a:pt x="44" y="25241"/>
                </a:lnTo>
                <a:lnTo>
                  <a:pt x="108" y="25370"/>
                </a:lnTo>
                <a:lnTo>
                  <a:pt x="173" y="25477"/>
                </a:lnTo>
                <a:lnTo>
                  <a:pt x="280" y="25585"/>
                </a:lnTo>
                <a:lnTo>
                  <a:pt x="409" y="25671"/>
                </a:lnTo>
                <a:lnTo>
                  <a:pt x="560" y="25735"/>
                </a:lnTo>
                <a:lnTo>
                  <a:pt x="10170" y="28831"/>
                </a:lnTo>
                <a:lnTo>
                  <a:pt x="10299" y="28895"/>
                </a:lnTo>
                <a:lnTo>
                  <a:pt x="10406" y="28960"/>
                </a:lnTo>
                <a:lnTo>
                  <a:pt x="10514" y="29046"/>
                </a:lnTo>
                <a:lnTo>
                  <a:pt x="10578" y="29132"/>
                </a:lnTo>
                <a:lnTo>
                  <a:pt x="10643" y="29239"/>
                </a:lnTo>
                <a:lnTo>
                  <a:pt x="10686" y="29347"/>
                </a:lnTo>
                <a:lnTo>
                  <a:pt x="10729" y="29454"/>
                </a:lnTo>
                <a:lnTo>
                  <a:pt x="10729" y="29562"/>
                </a:lnTo>
                <a:lnTo>
                  <a:pt x="10729" y="29691"/>
                </a:lnTo>
                <a:lnTo>
                  <a:pt x="10707" y="29798"/>
                </a:lnTo>
                <a:lnTo>
                  <a:pt x="10686" y="29906"/>
                </a:lnTo>
                <a:lnTo>
                  <a:pt x="10621" y="30013"/>
                </a:lnTo>
                <a:lnTo>
                  <a:pt x="10557" y="30121"/>
                </a:lnTo>
                <a:lnTo>
                  <a:pt x="10471" y="30207"/>
                </a:lnTo>
                <a:lnTo>
                  <a:pt x="10363" y="30293"/>
                </a:lnTo>
                <a:lnTo>
                  <a:pt x="10256" y="30357"/>
                </a:lnTo>
                <a:lnTo>
                  <a:pt x="1011" y="34421"/>
                </a:lnTo>
                <a:lnTo>
                  <a:pt x="861" y="34507"/>
                </a:lnTo>
                <a:lnTo>
                  <a:pt x="753" y="34593"/>
                </a:lnTo>
                <a:lnTo>
                  <a:pt x="646" y="34700"/>
                </a:lnTo>
                <a:lnTo>
                  <a:pt x="581" y="34829"/>
                </a:lnTo>
                <a:lnTo>
                  <a:pt x="538" y="34958"/>
                </a:lnTo>
                <a:lnTo>
                  <a:pt x="517" y="35087"/>
                </a:lnTo>
                <a:lnTo>
                  <a:pt x="517" y="35238"/>
                </a:lnTo>
                <a:lnTo>
                  <a:pt x="538" y="35367"/>
                </a:lnTo>
                <a:lnTo>
                  <a:pt x="581" y="35496"/>
                </a:lnTo>
                <a:lnTo>
                  <a:pt x="646" y="35625"/>
                </a:lnTo>
                <a:lnTo>
                  <a:pt x="732" y="35732"/>
                </a:lnTo>
                <a:lnTo>
                  <a:pt x="818" y="35818"/>
                </a:lnTo>
                <a:lnTo>
                  <a:pt x="947" y="35904"/>
                </a:lnTo>
                <a:lnTo>
                  <a:pt x="1076" y="35969"/>
                </a:lnTo>
                <a:lnTo>
                  <a:pt x="1226" y="35990"/>
                </a:lnTo>
                <a:lnTo>
                  <a:pt x="1398" y="35990"/>
                </a:lnTo>
                <a:lnTo>
                  <a:pt x="11481" y="35410"/>
                </a:lnTo>
                <a:lnTo>
                  <a:pt x="11610" y="35431"/>
                </a:lnTo>
                <a:lnTo>
                  <a:pt x="11739" y="35453"/>
                </a:lnTo>
                <a:lnTo>
                  <a:pt x="11847" y="35496"/>
                </a:lnTo>
                <a:lnTo>
                  <a:pt x="11954" y="35539"/>
                </a:lnTo>
                <a:lnTo>
                  <a:pt x="12062" y="35625"/>
                </a:lnTo>
                <a:lnTo>
                  <a:pt x="12126" y="35689"/>
                </a:lnTo>
                <a:lnTo>
                  <a:pt x="12212" y="35797"/>
                </a:lnTo>
                <a:lnTo>
                  <a:pt x="12255" y="35904"/>
                </a:lnTo>
                <a:lnTo>
                  <a:pt x="12298" y="36012"/>
                </a:lnTo>
                <a:lnTo>
                  <a:pt x="12320" y="36119"/>
                </a:lnTo>
                <a:lnTo>
                  <a:pt x="12341" y="36248"/>
                </a:lnTo>
                <a:lnTo>
                  <a:pt x="12320" y="36356"/>
                </a:lnTo>
                <a:lnTo>
                  <a:pt x="12298" y="36485"/>
                </a:lnTo>
                <a:lnTo>
                  <a:pt x="12255" y="36592"/>
                </a:lnTo>
                <a:lnTo>
                  <a:pt x="12191" y="36700"/>
                </a:lnTo>
                <a:lnTo>
                  <a:pt x="12083" y="36807"/>
                </a:lnTo>
                <a:lnTo>
                  <a:pt x="4946" y="43945"/>
                </a:lnTo>
                <a:lnTo>
                  <a:pt x="4838" y="44074"/>
                </a:lnTo>
                <a:lnTo>
                  <a:pt x="4752" y="44203"/>
                </a:lnTo>
                <a:lnTo>
                  <a:pt x="4709" y="44332"/>
                </a:lnTo>
                <a:lnTo>
                  <a:pt x="4688" y="44482"/>
                </a:lnTo>
                <a:lnTo>
                  <a:pt x="4709" y="44611"/>
                </a:lnTo>
                <a:lnTo>
                  <a:pt x="4731" y="44740"/>
                </a:lnTo>
                <a:lnTo>
                  <a:pt x="4774" y="44869"/>
                </a:lnTo>
                <a:lnTo>
                  <a:pt x="4838" y="44998"/>
                </a:lnTo>
                <a:lnTo>
                  <a:pt x="4924" y="45106"/>
                </a:lnTo>
                <a:lnTo>
                  <a:pt x="5032" y="45192"/>
                </a:lnTo>
                <a:lnTo>
                  <a:pt x="5161" y="45256"/>
                </a:lnTo>
                <a:lnTo>
                  <a:pt x="5268" y="45321"/>
                </a:lnTo>
                <a:lnTo>
                  <a:pt x="5419" y="45342"/>
                </a:lnTo>
                <a:lnTo>
                  <a:pt x="5569" y="45342"/>
                </a:lnTo>
                <a:lnTo>
                  <a:pt x="5720" y="45321"/>
                </a:lnTo>
                <a:lnTo>
                  <a:pt x="5870" y="45278"/>
                </a:lnTo>
                <a:lnTo>
                  <a:pt x="15050" y="41085"/>
                </a:lnTo>
                <a:lnTo>
                  <a:pt x="15179" y="41042"/>
                </a:lnTo>
                <a:lnTo>
                  <a:pt x="15308" y="41021"/>
                </a:lnTo>
                <a:lnTo>
                  <a:pt x="15566" y="41021"/>
                </a:lnTo>
                <a:lnTo>
                  <a:pt x="15674" y="41064"/>
                </a:lnTo>
                <a:lnTo>
                  <a:pt x="15781" y="41107"/>
                </a:lnTo>
                <a:lnTo>
                  <a:pt x="15867" y="41171"/>
                </a:lnTo>
                <a:lnTo>
                  <a:pt x="15975" y="41257"/>
                </a:lnTo>
                <a:lnTo>
                  <a:pt x="16039" y="41343"/>
                </a:lnTo>
                <a:lnTo>
                  <a:pt x="16104" y="41429"/>
                </a:lnTo>
                <a:lnTo>
                  <a:pt x="16168" y="41537"/>
                </a:lnTo>
                <a:lnTo>
                  <a:pt x="16190" y="41666"/>
                </a:lnTo>
                <a:lnTo>
                  <a:pt x="16211" y="41773"/>
                </a:lnTo>
                <a:lnTo>
                  <a:pt x="16211" y="41902"/>
                </a:lnTo>
                <a:lnTo>
                  <a:pt x="16190" y="42031"/>
                </a:lnTo>
                <a:lnTo>
                  <a:pt x="16147" y="42160"/>
                </a:lnTo>
                <a:lnTo>
                  <a:pt x="12040" y="51383"/>
                </a:lnTo>
                <a:lnTo>
                  <a:pt x="11997" y="51555"/>
                </a:lnTo>
                <a:lnTo>
                  <a:pt x="11976" y="51706"/>
                </a:lnTo>
                <a:lnTo>
                  <a:pt x="11976" y="51835"/>
                </a:lnTo>
                <a:lnTo>
                  <a:pt x="12019" y="51985"/>
                </a:lnTo>
                <a:lnTo>
                  <a:pt x="12062" y="52114"/>
                </a:lnTo>
                <a:lnTo>
                  <a:pt x="12148" y="52222"/>
                </a:lnTo>
                <a:lnTo>
                  <a:pt x="12234" y="52329"/>
                </a:lnTo>
                <a:lnTo>
                  <a:pt x="12341" y="52415"/>
                </a:lnTo>
                <a:lnTo>
                  <a:pt x="12449" y="52480"/>
                </a:lnTo>
                <a:lnTo>
                  <a:pt x="12578" y="52523"/>
                </a:lnTo>
                <a:lnTo>
                  <a:pt x="12728" y="52544"/>
                </a:lnTo>
                <a:lnTo>
                  <a:pt x="12857" y="52544"/>
                </a:lnTo>
                <a:lnTo>
                  <a:pt x="12986" y="52523"/>
                </a:lnTo>
                <a:lnTo>
                  <a:pt x="13137" y="52480"/>
                </a:lnTo>
                <a:lnTo>
                  <a:pt x="13266" y="52415"/>
                </a:lnTo>
                <a:lnTo>
                  <a:pt x="13395" y="52308"/>
                </a:lnTo>
                <a:lnTo>
                  <a:pt x="20446" y="45084"/>
                </a:lnTo>
                <a:lnTo>
                  <a:pt x="20554" y="44998"/>
                </a:lnTo>
                <a:lnTo>
                  <a:pt x="20661" y="44912"/>
                </a:lnTo>
                <a:lnTo>
                  <a:pt x="20769" y="44869"/>
                </a:lnTo>
                <a:lnTo>
                  <a:pt x="20898" y="44848"/>
                </a:lnTo>
                <a:lnTo>
                  <a:pt x="21005" y="44826"/>
                </a:lnTo>
                <a:lnTo>
                  <a:pt x="21134" y="44848"/>
                </a:lnTo>
                <a:lnTo>
                  <a:pt x="21242" y="44869"/>
                </a:lnTo>
                <a:lnTo>
                  <a:pt x="21349" y="44891"/>
                </a:lnTo>
                <a:lnTo>
                  <a:pt x="21457" y="44955"/>
                </a:lnTo>
                <a:lnTo>
                  <a:pt x="21564" y="45020"/>
                </a:lnTo>
                <a:lnTo>
                  <a:pt x="21650" y="45106"/>
                </a:lnTo>
                <a:lnTo>
                  <a:pt x="21715" y="45192"/>
                </a:lnTo>
                <a:lnTo>
                  <a:pt x="21779" y="45299"/>
                </a:lnTo>
                <a:lnTo>
                  <a:pt x="21822" y="45428"/>
                </a:lnTo>
                <a:lnTo>
                  <a:pt x="21844" y="45557"/>
                </a:lnTo>
                <a:lnTo>
                  <a:pt x="21844" y="45686"/>
                </a:lnTo>
                <a:lnTo>
                  <a:pt x="21371" y="55769"/>
                </a:lnTo>
                <a:lnTo>
                  <a:pt x="21371" y="55941"/>
                </a:lnTo>
                <a:lnTo>
                  <a:pt x="21414" y="56092"/>
                </a:lnTo>
                <a:lnTo>
                  <a:pt x="21457" y="56221"/>
                </a:lnTo>
                <a:lnTo>
                  <a:pt x="21543" y="56328"/>
                </a:lnTo>
                <a:lnTo>
                  <a:pt x="21650" y="56436"/>
                </a:lnTo>
                <a:lnTo>
                  <a:pt x="21758" y="56522"/>
                </a:lnTo>
                <a:lnTo>
                  <a:pt x="21865" y="56565"/>
                </a:lnTo>
                <a:lnTo>
                  <a:pt x="21994" y="56608"/>
                </a:lnTo>
                <a:lnTo>
                  <a:pt x="22145" y="56629"/>
                </a:lnTo>
                <a:lnTo>
                  <a:pt x="22274" y="56629"/>
                </a:lnTo>
                <a:lnTo>
                  <a:pt x="22403" y="56608"/>
                </a:lnTo>
                <a:lnTo>
                  <a:pt x="22532" y="56565"/>
                </a:lnTo>
                <a:lnTo>
                  <a:pt x="22661" y="56500"/>
                </a:lnTo>
                <a:lnTo>
                  <a:pt x="22768" y="56393"/>
                </a:lnTo>
                <a:lnTo>
                  <a:pt x="22876" y="56285"/>
                </a:lnTo>
                <a:lnTo>
                  <a:pt x="22940" y="56135"/>
                </a:lnTo>
                <a:lnTo>
                  <a:pt x="26918" y="46847"/>
                </a:lnTo>
                <a:lnTo>
                  <a:pt x="26982" y="46740"/>
                </a:lnTo>
                <a:lnTo>
                  <a:pt x="27068" y="46632"/>
                </a:lnTo>
                <a:lnTo>
                  <a:pt x="27154" y="46546"/>
                </a:lnTo>
                <a:lnTo>
                  <a:pt x="27240" y="46482"/>
                </a:lnTo>
                <a:lnTo>
                  <a:pt x="27348" y="46417"/>
                </a:lnTo>
                <a:lnTo>
                  <a:pt x="27477" y="46374"/>
                </a:lnTo>
                <a:lnTo>
                  <a:pt x="27584" y="46353"/>
                </a:lnTo>
                <a:lnTo>
                  <a:pt x="27691" y="46353"/>
                </a:lnTo>
                <a:lnTo>
                  <a:pt x="27820" y="46374"/>
                </a:lnTo>
                <a:lnTo>
                  <a:pt x="27928" y="46396"/>
                </a:lnTo>
                <a:lnTo>
                  <a:pt x="28035" y="46439"/>
                </a:lnTo>
                <a:lnTo>
                  <a:pt x="28143" y="46503"/>
                </a:lnTo>
                <a:lnTo>
                  <a:pt x="28229" y="46589"/>
                </a:lnTo>
                <a:lnTo>
                  <a:pt x="28315" y="46675"/>
                </a:lnTo>
                <a:lnTo>
                  <a:pt x="28379" y="46783"/>
                </a:lnTo>
                <a:lnTo>
                  <a:pt x="28444" y="46912"/>
                </a:lnTo>
                <a:lnTo>
                  <a:pt x="31647" y="56500"/>
                </a:lnTo>
                <a:lnTo>
                  <a:pt x="31712" y="56651"/>
                </a:lnTo>
                <a:lnTo>
                  <a:pt x="31798" y="56780"/>
                </a:lnTo>
                <a:lnTo>
                  <a:pt x="31884" y="56866"/>
                </a:lnTo>
                <a:lnTo>
                  <a:pt x="32013" y="56952"/>
                </a:lnTo>
                <a:lnTo>
                  <a:pt x="32142" y="57016"/>
                </a:lnTo>
                <a:lnTo>
                  <a:pt x="32271" y="57038"/>
                </a:lnTo>
                <a:lnTo>
                  <a:pt x="32400" y="57059"/>
                </a:lnTo>
                <a:lnTo>
                  <a:pt x="32529" y="57038"/>
                </a:lnTo>
                <a:lnTo>
                  <a:pt x="32679" y="57016"/>
                </a:lnTo>
                <a:lnTo>
                  <a:pt x="32787" y="56973"/>
                </a:lnTo>
                <a:lnTo>
                  <a:pt x="32916" y="56887"/>
                </a:lnTo>
                <a:lnTo>
                  <a:pt x="33023" y="56801"/>
                </a:lnTo>
                <a:lnTo>
                  <a:pt x="33109" y="56694"/>
                </a:lnTo>
                <a:lnTo>
                  <a:pt x="33174" y="56565"/>
                </a:lnTo>
                <a:lnTo>
                  <a:pt x="33217" y="56436"/>
                </a:lnTo>
                <a:lnTo>
                  <a:pt x="33238" y="56264"/>
                </a:lnTo>
                <a:lnTo>
                  <a:pt x="33604" y="46159"/>
                </a:lnTo>
                <a:lnTo>
                  <a:pt x="33604" y="46030"/>
                </a:lnTo>
                <a:lnTo>
                  <a:pt x="33647" y="45901"/>
                </a:lnTo>
                <a:lnTo>
                  <a:pt x="33690" y="45794"/>
                </a:lnTo>
                <a:lnTo>
                  <a:pt x="33754" y="45686"/>
                </a:lnTo>
                <a:lnTo>
                  <a:pt x="33840" y="45600"/>
                </a:lnTo>
                <a:lnTo>
                  <a:pt x="33926" y="45536"/>
                </a:lnTo>
                <a:lnTo>
                  <a:pt x="34034" y="45471"/>
                </a:lnTo>
                <a:lnTo>
                  <a:pt x="34141" y="45428"/>
                </a:lnTo>
                <a:lnTo>
                  <a:pt x="34249" y="45407"/>
                </a:lnTo>
                <a:lnTo>
                  <a:pt x="34378" y="45385"/>
                </a:lnTo>
                <a:lnTo>
                  <a:pt x="34485" y="45385"/>
                </a:lnTo>
                <a:lnTo>
                  <a:pt x="34614" y="45407"/>
                </a:lnTo>
                <a:lnTo>
                  <a:pt x="34722" y="45450"/>
                </a:lnTo>
                <a:lnTo>
                  <a:pt x="34829" y="45493"/>
                </a:lnTo>
                <a:lnTo>
                  <a:pt x="34937" y="45579"/>
                </a:lnTo>
                <a:lnTo>
                  <a:pt x="35023" y="45686"/>
                </a:lnTo>
                <a:lnTo>
                  <a:pt x="41472" y="53447"/>
                </a:lnTo>
                <a:lnTo>
                  <a:pt x="41601" y="53576"/>
                </a:lnTo>
                <a:lnTo>
                  <a:pt x="41709" y="53662"/>
                </a:lnTo>
                <a:lnTo>
                  <a:pt x="41859" y="53727"/>
                </a:lnTo>
                <a:lnTo>
                  <a:pt x="41988" y="53748"/>
                </a:lnTo>
                <a:lnTo>
                  <a:pt x="42268" y="53748"/>
                </a:lnTo>
                <a:lnTo>
                  <a:pt x="42397" y="53705"/>
                </a:lnTo>
                <a:lnTo>
                  <a:pt x="42504" y="53641"/>
                </a:lnTo>
                <a:lnTo>
                  <a:pt x="42633" y="53576"/>
                </a:lnTo>
                <a:lnTo>
                  <a:pt x="42719" y="53469"/>
                </a:lnTo>
                <a:lnTo>
                  <a:pt x="42805" y="53361"/>
                </a:lnTo>
                <a:lnTo>
                  <a:pt x="42870" y="53254"/>
                </a:lnTo>
                <a:lnTo>
                  <a:pt x="42913" y="53125"/>
                </a:lnTo>
                <a:lnTo>
                  <a:pt x="42934" y="52974"/>
                </a:lnTo>
                <a:lnTo>
                  <a:pt x="42934" y="52824"/>
                </a:lnTo>
                <a:lnTo>
                  <a:pt x="42891" y="52652"/>
                </a:lnTo>
                <a:lnTo>
                  <a:pt x="39559" y="43128"/>
                </a:lnTo>
                <a:lnTo>
                  <a:pt x="39537" y="42999"/>
                </a:lnTo>
                <a:lnTo>
                  <a:pt x="39516" y="42870"/>
                </a:lnTo>
                <a:lnTo>
                  <a:pt x="39537" y="42741"/>
                </a:lnTo>
                <a:lnTo>
                  <a:pt x="39559" y="42612"/>
                </a:lnTo>
                <a:lnTo>
                  <a:pt x="39602" y="42504"/>
                </a:lnTo>
                <a:lnTo>
                  <a:pt x="39666" y="42397"/>
                </a:lnTo>
                <a:lnTo>
                  <a:pt x="39731" y="42311"/>
                </a:lnTo>
                <a:lnTo>
                  <a:pt x="39817" y="42225"/>
                </a:lnTo>
                <a:lnTo>
                  <a:pt x="39903" y="42160"/>
                </a:lnTo>
                <a:lnTo>
                  <a:pt x="40010" y="42117"/>
                </a:lnTo>
                <a:lnTo>
                  <a:pt x="40118" y="42074"/>
                </a:lnTo>
                <a:lnTo>
                  <a:pt x="40247" y="42053"/>
                </a:lnTo>
                <a:lnTo>
                  <a:pt x="40354" y="42031"/>
                </a:lnTo>
                <a:lnTo>
                  <a:pt x="40483" y="42053"/>
                </a:lnTo>
                <a:lnTo>
                  <a:pt x="40612" y="42096"/>
                </a:lnTo>
                <a:lnTo>
                  <a:pt x="40741" y="42139"/>
                </a:lnTo>
                <a:lnTo>
                  <a:pt x="49556" y="47062"/>
                </a:lnTo>
                <a:lnTo>
                  <a:pt x="49706" y="47127"/>
                </a:lnTo>
                <a:lnTo>
                  <a:pt x="49857" y="47170"/>
                </a:lnTo>
                <a:lnTo>
                  <a:pt x="50136" y="47170"/>
                </a:lnTo>
                <a:lnTo>
                  <a:pt x="50265" y="47127"/>
                </a:lnTo>
                <a:lnTo>
                  <a:pt x="50394" y="47062"/>
                </a:lnTo>
                <a:lnTo>
                  <a:pt x="50502" y="46976"/>
                </a:lnTo>
                <a:lnTo>
                  <a:pt x="50588" y="46869"/>
                </a:lnTo>
                <a:lnTo>
                  <a:pt x="50674" y="46761"/>
                </a:lnTo>
                <a:lnTo>
                  <a:pt x="50717" y="46632"/>
                </a:lnTo>
                <a:lnTo>
                  <a:pt x="50760" y="46503"/>
                </a:lnTo>
                <a:lnTo>
                  <a:pt x="50781" y="46374"/>
                </a:lnTo>
                <a:lnTo>
                  <a:pt x="50781" y="46224"/>
                </a:lnTo>
                <a:lnTo>
                  <a:pt x="50738" y="46095"/>
                </a:lnTo>
                <a:lnTo>
                  <a:pt x="50674" y="45944"/>
                </a:lnTo>
                <a:lnTo>
                  <a:pt x="50588" y="45815"/>
                </a:lnTo>
                <a:lnTo>
                  <a:pt x="44031" y="38118"/>
                </a:lnTo>
                <a:lnTo>
                  <a:pt x="43966" y="38011"/>
                </a:lnTo>
                <a:lnTo>
                  <a:pt x="43902" y="37903"/>
                </a:lnTo>
                <a:lnTo>
                  <a:pt x="43859" y="37774"/>
                </a:lnTo>
                <a:lnTo>
                  <a:pt x="43837" y="37667"/>
                </a:lnTo>
                <a:lnTo>
                  <a:pt x="43837" y="37538"/>
                </a:lnTo>
                <a:lnTo>
                  <a:pt x="43859" y="37430"/>
                </a:lnTo>
                <a:lnTo>
                  <a:pt x="43902" y="37301"/>
                </a:lnTo>
                <a:lnTo>
                  <a:pt x="43945" y="37194"/>
                </a:lnTo>
                <a:lnTo>
                  <a:pt x="44009" y="37108"/>
                </a:lnTo>
                <a:lnTo>
                  <a:pt x="44095" y="37022"/>
                </a:lnTo>
                <a:lnTo>
                  <a:pt x="44181" y="36936"/>
                </a:lnTo>
                <a:lnTo>
                  <a:pt x="44289" y="36872"/>
                </a:lnTo>
                <a:lnTo>
                  <a:pt x="44396" y="36829"/>
                </a:lnTo>
                <a:lnTo>
                  <a:pt x="44504" y="36786"/>
                </a:lnTo>
                <a:lnTo>
                  <a:pt x="44783" y="36786"/>
                </a:lnTo>
                <a:lnTo>
                  <a:pt x="54780" y="38204"/>
                </a:lnTo>
                <a:lnTo>
                  <a:pt x="54931" y="38204"/>
                </a:lnTo>
                <a:lnTo>
                  <a:pt x="55081" y="38183"/>
                </a:lnTo>
                <a:lnTo>
                  <a:pt x="55232" y="38140"/>
                </a:lnTo>
                <a:lnTo>
                  <a:pt x="55361" y="38075"/>
                </a:lnTo>
                <a:lnTo>
                  <a:pt x="55447" y="37989"/>
                </a:lnTo>
                <a:lnTo>
                  <a:pt x="55554" y="37882"/>
                </a:lnTo>
                <a:lnTo>
                  <a:pt x="55619" y="37753"/>
                </a:lnTo>
                <a:lnTo>
                  <a:pt x="55662" y="37645"/>
                </a:lnTo>
                <a:lnTo>
                  <a:pt x="55705" y="37495"/>
                </a:lnTo>
                <a:lnTo>
                  <a:pt x="55705" y="37366"/>
                </a:lnTo>
                <a:lnTo>
                  <a:pt x="55705" y="37237"/>
                </a:lnTo>
                <a:lnTo>
                  <a:pt x="55662" y="37108"/>
                </a:lnTo>
                <a:lnTo>
                  <a:pt x="55619" y="36979"/>
                </a:lnTo>
                <a:lnTo>
                  <a:pt x="55533" y="36850"/>
                </a:lnTo>
                <a:lnTo>
                  <a:pt x="55425" y="36743"/>
                </a:lnTo>
                <a:lnTo>
                  <a:pt x="55275" y="36657"/>
                </a:lnTo>
                <a:lnTo>
                  <a:pt x="46396" y="31841"/>
                </a:lnTo>
                <a:lnTo>
                  <a:pt x="46288" y="31776"/>
                </a:lnTo>
                <a:lnTo>
                  <a:pt x="46202" y="31690"/>
                </a:lnTo>
                <a:lnTo>
                  <a:pt x="46116" y="31583"/>
                </a:lnTo>
                <a:lnTo>
                  <a:pt x="46052" y="31475"/>
                </a:lnTo>
                <a:lnTo>
                  <a:pt x="46009" y="31368"/>
                </a:lnTo>
                <a:lnTo>
                  <a:pt x="45987" y="31260"/>
                </a:lnTo>
                <a:lnTo>
                  <a:pt x="45987" y="31131"/>
                </a:lnTo>
                <a:lnTo>
                  <a:pt x="45987" y="31024"/>
                </a:lnTo>
                <a:lnTo>
                  <a:pt x="46009" y="30895"/>
                </a:lnTo>
                <a:lnTo>
                  <a:pt x="46052" y="30787"/>
                </a:lnTo>
                <a:lnTo>
                  <a:pt x="46095" y="30680"/>
                </a:lnTo>
                <a:lnTo>
                  <a:pt x="46181" y="30594"/>
                </a:lnTo>
                <a:lnTo>
                  <a:pt x="46267" y="30508"/>
                </a:lnTo>
                <a:lnTo>
                  <a:pt x="46353" y="30443"/>
                </a:lnTo>
                <a:lnTo>
                  <a:pt x="46482" y="30379"/>
                </a:lnTo>
                <a:lnTo>
                  <a:pt x="46611" y="30336"/>
                </a:lnTo>
                <a:lnTo>
                  <a:pt x="56436" y="28035"/>
                </a:lnTo>
                <a:lnTo>
                  <a:pt x="56586" y="27971"/>
                </a:lnTo>
                <a:lnTo>
                  <a:pt x="56737" y="27906"/>
                </a:lnTo>
                <a:lnTo>
                  <a:pt x="56844" y="27820"/>
                </a:lnTo>
                <a:lnTo>
                  <a:pt x="56930" y="27713"/>
                </a:lnTo>
                <a:lnTo>
                  <a:pt x="56994" y="27584"/>
                </a:lnTo>
                <a:lnTo>
                  <a:pt x="57037" y="27455"/>
                </a:lnTo>
                <a:lnTo>
                  <a:pt x="57080" y="27326"/>
                </a:lnTo>
                <a:lnTo>
                  <a:pt x="57080" y="27197"/>
                </a:lnTo>
                <a:lnTo>
                  <a:pt x="57059" y="27047"/>
                </a:lnTo>
                <a:lnTo>
                  <a:pt x="57016" y="26918"/>
                </a:lnTo>
                <a:lnTo>
                  <a:pt x="56951" y="26810"/>
                </a:lnTo>
                <a:lnTo>
                  <a:pt x="56887" y="26681"/>
                </a:lnTo>
                <a:lnTo>
                  <a:pt x="56780" y="26595"/>
                </a:lnTo>
                <a:lnTo>
                  <a:pt x="56651" y="26509"/>
                </a:lnTo>
                <a:lnTo>
                  <a:pt x="56522" y="26445"/>
                </a:lnTo>
                <a:lnTo>
                  <a:pt x="56350" y="26423"/>
                </a:lnTo>
                <a:lnTo>
                  <a:pt x="46331" y="25133"/>
                </a:lnTo>
                <a:lnTo>
                  <a:pt x="46202" y="25112"/>
                </a:lnTo>
                <a:lnTo>
                  <a:pt x="46095" y="25069"/>
                </a:lnTo>
                <a:lnTo>
                  <a:pt x="45987" y="25004"/>
                </a:lnTo>
                <a:lnTo>
                  <a:pt x="45880" y="24918"/>
                </a:lnTo>
                <a:lnTo>
                  <a:pt x="45794" y="24832"/>
                </a:lnTo>
                <a:lnTo>
                  <a:pt x="45729" y="24725"/>
                </a:lnTo>
                <a:lnTo>
                  <a:pt x="45686" y="24639"/>
                </a:lnTo>
                <a:lnTo>
                  <a:pt x="45643" y="24510"/>
                </a:lnTo>
                <a:lnTo>
                  <a:pt x="45643" y="24402"/>
                </a:lnTo>
                <a:lnTo>
                  <a:pt x="45622" y="24273"/>
                </a:lnTo>
                <a:lnTo>
                  <a:pt x="45643" y="24166"/>
                </a:lnTo>
                <a:lnTo>
                  <a:pt x="45665" y="24058"/>
                </a:lnTo>
                <a:lnTo>
                  <a:pt x="45729" y="23951"/>
                </a:lnTo>
                <a:lnTo>
                  <a:pt x="45794" y="23843"/>
                </a:lnTo>
                <a:lnTo>
                  <a:pt x="45880" y="23736"/>
                </a:lnTo>
                <a:lnTo>
                  <a:pt x="45987" y="23650"/>
                </a:lnTo>
                <a:lnTo>
                  <a:pt x="54329" y="17952"/>
                </a:lnTo>
                <a:lnTo>
                  <a:pt x="54458" y="17845"/>
                </a:lnTo>
                <a:lnTo>
                  <a:pt x="54544" y="17737"/>
                </a:lnTo>
                <a:lnTo>
                  <a:pt x="54608" y="17608"/>
                </a:lnTo>
                <a:lnTo>
                  <a:pt x="54673" y="17479"/>
                </a:lnTo>
                <a:lnTo>
                  <a:pt x="54673" y="17350"/>
                </a:lnTo>
                <a:lnTo>
                  <a:pt x="54673" y="17200"/>
                </a:lnTo>
                <a:lnTo>
                  <a:pt x="54651" y="17071"/>
                </a:lnTo>
                <a:lnTo>
                  <a:pt x="54608" y="16942"/>
                </a:lnTo>
                <a:lnTo>
                  <a:pt x="54544" y="16813"/>
                </a:lnTo>
                <a:lnTo>
                  <a:pt x="54458" y="16706"/>
                </a:lnTo>
                <a:lnTo>
                  <a:pt x="54372" y="16620"/>
                </a:lnTo>
                <a:lnTo>
                  <a:pt x="54243" y="16555"/>
                </a:lnTo>
                <a:lnTo>
                  <a:pt x="54114" y="16491"/>
                </a:lnTo>
                <a:lnTo>
                  <a:pt x="53985" y="16469"/>
                </a:lnTo>
                <a:lnTo>
                  <a:pt x="53834" y="16448"/>
                </a:lnTo>
                <a:lnTo>
                  <a:pt x="53662" y="16469"/>
                </a:lnTo>
                <a:lnTo>
                  <a:pt x="43859" y="18898"/>
                </a:lnTo>
                <a:lnTo>
                  <a:pt x="43730" y="18920"/>
                </a:lnTo>
                <a:lnTo>
                  <a:pt x="43601" y="18920"/>
                </a:lnTo>
                <a:lnTo>
                  <a:pt x="43472" y="18898"/>
                </a:lnTo>
                <a:lnTo>
                  <a:pt x="43364" y="18877"/>
                </a:lnTo>
                <a:lnTo>
                  <a:pt x="43257" y="18812"/>
                </a:lnTo>
                <a:lnTo>
                  <a:pt x="43149" y="18748"/>
                </a:lnTo>
                <a:lnTo>
                  <a:pt x="43063" y="18662"/>
                </a:lnTo>
                <a:lnTo>
                  <a:pt x="42999" y="18576"/>
                </a:lnTo>
                <a:lnTo>
                  <a:pt x="42934" y="18468"/>
                </a:lnTo>
                <a:lnTo>
                  <a:pt x="42891" y="18361"/>
                </a:lnTo>
                <a:lnTo>
                  <a:pt x="42848" y="18253"/>
                </a:lnTo>
                <a:lnTo>
                  <a:pt x="42848" y="18124"/>
                </a:lnTo>
                <a:lnTo>
                  <a:pt x="42848" y="18017"/>
                </a:lnTo>
                <a:lnTo>
                  <a:pt x="42870" y="17888"/>
                </a:lnTo>
                <a:lnTo>
                  <a:pt x="42913" y="17780"/>
                </a:lnTo>
                <a:lnTo>
                  <a:pt x="42999" y="17651"/>
                </a:lnTo>
                <a:lnTo>
                  <a:pt x="48717" y="9331"/>
                </a:lnTo>
                <a:lnTo>
                  <a:pt x="48782" y="9181"/>
                </a:lnTo>
                <a:lnTo>
                  <a:pt x="48846" y="9030"/>
                </a:lnTo>
                <a:lnTo>
                  <a:pt x="48868" y="8901"/>
                </a:lnTo>
                <a:lnTo>
                  <a:pt x="48846" y="8751"/>
                </a:lnTo>
                <a:lnTo>
                  <a:pt x="48825" y="8622"/>
                </a:lnTo>
                <a:lnTo>
                  <a:pt x="48760" y="8493"/>
                </a:lnTo>
                <a:lnTo>
                  <a:pt x="48696" y="8385"/>
                </a:lnTo>
                <a:lnTo>
                  <a:pt x="48610" y="8278"/>
                </a:lnTo>
                <a:lnTo>
                  <a:pt x="48502" y="8192"/>
                </a:lnTo>
                <a:lnTo>
                  <a:pt x="48395" y="8127"/>
                </a:lnTo>
                <a:lnTo>
                  <a:pt x="48266" y="8063"/>
                </a:lnTo>
                <a:lnTo>
                  <a:pt x="48137" y="8041"/>
                </a:lnTo>
                <a:lnTo>
                  <a:pt x="47986" y="8041"/>
                </a:lnTo>
                <a:lnTo>
                  <a:pt x="47836" y="8063"/>
                </a:lnTo>
                <a:lnTo>
                  <a:pt x="47707" y="8106"/>
                </a:lnTo>
                <a:lnTo>
                  <a:pt x="47556" y="8192"/>
                </a:lnTo>
                <a:lnTo>
                  <a:pt x="39279" y="13997"/>
                </a:lnTo>
                <a:lnTo>
                  <a:pt x="39172" y="14061"/>
                </a:lnTo>
                <a:lnTo>
                  <a:pt x="39043" y="14104"/>
                </a:lnTo>
                <a:lnTo>
                  <a:pt x="38935" y="14126"/>
                </a:lnTo>
                <a:lnTo>
                  <a:pt x="38806" y="14147"/>
                </a:lnTo>
                <a:lnTo>
                  <a:pt x="38699" y="14126"/>
                </a:lnTo>
                <a:lnTo>
                  <a:pt x="38570" y="14104"/>
                </a:lnTo>
                <a:lnTo>
                  <a:pt x="38462" y="14061"/>
                </a:lnTo>
                <a:lnTo>
                  <a:pt x="38376" y="13997"/>
                </a:lnTo>
                <a:lnTo>
                  <a:pt x="38269" y="13932"/>
                </a:lnTo>
                <a:lnTo>
                  <a:pt x="38183" y="13846"/>
                </a:lnTo>
                <a:lnTo>
                  <a:pt x="38118" y="13739"/>
                </a:lnTo>
                <a:lnTo>
                  <a:pt x="38075" y="13631"/>
                </a:lnTo>
                <a:lnTo>
                  <a:pt x="38032" y="13524"/>
                </a:lnTo>
                <a:lnTo>
                  <a:pt x="38011" y="13395"/>
                </a:lnTo>
                <a:lnTo>
                  <a:pt x="38011" y="13266"/>
                </a:lnTo>
                <a:lnTo>
                  <a:pt x="38032" y="13137"/>
                </a:lnTo>
                <a:lnTo>
                  <a:pt x="40354" y="3312"/>
                </a:lnTo>
                <a:lnTo>
                  <a:pt x="40376" y="3140"/>
                </a:lnTo>
                <a:lnTo>
                  <a:pt x="40376" y="2989"/>
                </a:lnTo>
                <a:lnTo>
                  <a:pt x="40333" y="2860"/>
                </a:lnTo>
                <a:lnTo>
                  <a:pt x="40290" y="2731"/>
                </a:lnTo>
                <a:lnTo>
                  <a:pt x="40204" y="2602"/>
                </a:lnTo>
                <a:lnTo>
                  <a:pt x="40118" y="2516"/>
                </a:lnTo>
                <a:lnTo>
                  <a:pt x="40010" y="2430"/>
                </a:lnTo>
                <a:lnTo>
                  <a:pt x="39881" y="2366"/>
                </a:lnTo>
                <a:lnTo>
                  <a:pt x="39752" y="2323"/>
                </a:lnTo>
                <a:lnTo>
                  <a:pt x="39623" y="2301"/>
                </a:lnTo>
                <a:lnTo>
                  <a:pt x="39473" y="2301"/>
                </a:lnTo>
                <a:lnTo>
                  <a:pt x="39344" y="2323"/>
                </a:lnTo>
                <a:lnTo>
                  <a:pt x="39215" y="2366"/>
                </a:lnTo>
                <a:lnTo>
                  <a:pt x="39086" y="2430"/>
                </a:lnTo>
                <a:lnTo>
                  <a:pt x="38978" y="2538"/>
                </a:lnTo>
                <a:lnTo>
                  <a:pt x="38871" y="2667"/>
                </a:lnTo>
                <a:lnTo>
                  <a:pt x="32077" y="12836"/>
                </a:lnTo>
                <a:lnTo>
                  <a:pt x="30379" y="710"/>
                </a:lnTo>
                <a:lnTo>
                  <a:pt x="30357" y="560"/>
                </a:lnTo>
                <a:lnTo>
                  <a:pt x="30293" y="409"/>
                </a:lnTo>
                <a:lnTo>
                  <a:pt x="30207" y="280"/>
                </a:lnTo>
                <a:lnTo>
                  <a:pt x="30121" y="194"/>
                </a:lnTo>
                <a:lnTo>
                  <a:pt x="29992" y="108"/>
                </a:lnTo>
                <a:lnTo>
                  <a:pt x="29884" y="65"/>
                </a:lnTo>
                <a:lnTo>
                  <a:pt x="29734" y="22"/>
                </a:lnTo>
                <a:lnTo>
                  <a:pt x="29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8574754" y="-1082350"/>
            <a:ext cx="9643674" cy="3232175"/>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a:off x="-9076074" y="2999546"/>
            <a:ext cx="9643674" cy="3232175"/>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 name="Google Shape;36;p6"/>
          <p:cNvSpPr/>
          <p:nvPr/>
        </p:nvSpPr>
        <p:spPr>
          <a:xfrm>
            <a:off x="306750" y="4230825"/>
            <a:ext cx="737487" cy="737202"/>
          </a:xfrm>
          <a:custGeom>
            <a:avLst/>
            <a:gdLst/>
            <a:ahLst/>
            <a:cxnLst/>
            <a:rect l="l" t="t" r="r" b="b"/>
            <a:pathLst>
              <a:path w="57081" h="57059" extrusionOk="0">
                <a:moveTo>
                  <a:pt x="29476" y="1"/>
                </a:moveTo>
                <a:lnTo>
                  <a:pt x="29347" y="22"/>
                </a:lnTo>
                <a:lnTo>
                  <a:pt x="29218" y="87"/>
                </a:lnTo>
                <a:lnTo>
                  <a:pt x="29089" y="151"/>
                </a:lnTo>
                <a:lnTo>
                  <a:pt x="28981" y="237"/>
                </a:lnTo>
                <a:lnTo>
                  <a:pt x="28895" y="345"/>
                </a:lnTo>
                <a:lnTo>
                  <a:pt x="28831" y="495"/>
                </a:lnTo>
                <a:lnTo>
                  <a:pt x="28766" y="646"/>
                </a:lnTo>
                <a:lnTo>
                  <a:pt x="26101" y="12578"/>
                </a:lnTo>
                <a:lnTo>
                  <a:pt x="20167" y="1893"/>
                </a:lnTo>
                <a:lnTo>
                  <a:pt x="20059" y="1764"/>
                </a:lnTo>
                <a:lnTo>
                  <a:pt x="19952" y="1635"/>
                </a:lnTo>
                <a:lnTo>
                  <a:pt x="19844" y="1570"/>
                </a:lnTo>
                <a:lnTo>
                  <a:pt x="19715" y="1506"/>
                </a:lnTo>
                <a:lnTo>
                  <a:pt x="19586" y="1463"/>
                </a:lnTo>
                <a:lnTo>
                  <a:pt x="19436" y="1463"/>
                </a:lnTo>
                <a:lnTo>
                  <a:pt x="19307" y="1484"/>
                </a:lnTo>
                <a:lnTo>
                  <a:pt x="19178" y="1506"/>
                </a:lnTo>
                <a:lnTo>
                  <a:pt x="19049" y="1570"/>
                </a:lnTo>
                <a:lnTo>
                  <a:pt x="18941" y="1635"/>
                </a:lnTo>
                <a:lnTo>
                  <a:pt x="18834" y="1721"/>
                </a:lnTo>
                <a:lnTo>
                  <a:pt x="18748" y="1828"/>
                </a:lnTo>
                <a:lnTo>
                  <a:pt x="18683" y="1957"/>
                </a:lnTo>
                <a:lnTo>
                  <a:pt x="18640" y="2086"/>
                </a:lnTo>
                <a:lnTo>
                  <a:pt x="18619" y="2258"/>
                </a:lnTo>
                <a:lnTo>
                  <a:pt x="18619" y="2409"/>
                </a:lnTo>
                <a:lnTo>
                  <a:pt x="20145" y="12406"/>
                </a:lnTo>
                <a:lnTo>
                  <a:pt x="20145" y="12535"/>
                </a:lnTo>
                <a:lnTo>
                  <a:pt x="20124" y="12664"/>
                </a:lnTo>
                <a:lnTo>
                  <a:pt x="20102" y="12793"/>
                </a:lnTo>
                <a:lnTo>
                  <a:pt x="20059" y="12900"/>
                </a:lnTo>
                <a:lnTo>
                  <a:pt x="19995" y="12986"/>
                </a:lnTo>
                <a:lnTo>
                  <a:pt x="19909" y="13094"/>
                </a:lnTo>
                <a:lnTo>
                  <a:pt x="19823" y="13158"/>
                </a:lnTo>
                <a:lnTo>
                  <a:pt x="19737" y="13223"/>
                </a:lnTo>
                <a:lnTo>
                  <a:pt x="19629" y="13287"/>
                </a:lnTo>
                <a:lnTo>
                  <a:pt x="19522" y="13309"/>
                </a:lnTo>
                <a:lnTo>
                  <a:pt x="19393" y="13330"/>
                </a:lnTo>
                <a:lnTo>
                  <a:pt x="19285" y="13330"/>
                </a:lnTo>
                <a:lnTo>
                  <a:pt x="19156" y="13309"/>
                </a:lnTo>
                <a:lnTo>
                  <a:pt x="19049" y="13287"/>
                </a:lnTo>
                <a:lnTo>
                  <a:pt x="18920" y="13223"/>
                </a:lnTo>
                <a:lnTo>
                  <a:pt x="18812" y="13137"/>
                </a:lnTo>
                <a:lnTo>
                  <a:pt x="11051" y="6687"/>
                </a:lnTo>
                <a:lnTo>
                  <a:pt x="10922" y="6601"/>
                </a:lnTo>
                <a:lnTo>
                  <a:pt x="10772" y="6537"/>
                </a:lnTo>
                <a:lnTo>
                  <a:pt x="10643" y="6494"/>
                </a:lnTo>
                <a:lnTo>
                  <a:pt x="10492" y="6494"/>
                </a:lnTo>
                <a:lnTo>
                  <a:pt x="10363" y="6515"/>
                </a:lnTo>
                <a:lnTo>
                  <a:pt x="10234" y="6537"/>
                </a:lnTo>
                <a:lnTo>
                  <a:pt x="10105" y="6601"/>
                </a:lnTo>
                <a:lnTo>
                  <a:pt x="9998" y="6687"/>
                </a:lnTo>
                <a:lnTo>
                  <a:pt x="9890" y="6773"/>
                </a:lnTo>
                <a:lnTo>
                  <a:pt x="9804" y="6902"/>
                </a:lnTo>
                <a:lnTo>
                  <a:pt x="9761" y="7010"/>
                </a:lnTo>
                <a:lnTo>
                  <a:pt x="9718" y="7139"/>
                </a:lnTo>
                <a:lnTo>
                  <a:pt x="9697" y="7289"/>
                </a:lnTo>
                <a:lnTo>
                  <a:pt x="9697" y="7418"/>
                </a:lnTo>
                <a:lnTo>
                  <a:pt x="9740" y="7568"/>
                </a:lnTo>
                <a:lnTo>
                  <a:pt x="9804" y="7719"/>
                </a:lnTo>
                <a:lnTo>
                  <a:pt x="14814" y="16491"/>
                </a:lnTo>
                <a:lnTo>
                  <a:pt x="14878" y="16620"/>
                </a:lnTo>
                <a:lnTo>
                  <a:pt x="14921" y="16749"/>
                </a:lnTo>
                <a:lnTo>
                  <a:pt x="14921" y="16856"/>
                </a:lnTo>
                <a:lnTo>
                  <a:pt x="14921" y="16985"/>
                </a:lnTo>
                <a:lnTo>
                  <a:pt x="14900" y="17093"/>
                </a:lnTo>
                <a:lnTo>
                  <a:pt x="14857" y="17222"/>
                </a:lnTo>
                <a:lnTo>
                  <a:pt x="14814" y="17307"/>
                </a:lnTo>
                <a:lnTo>
                  <a:pt x="14749" y="17415"/>
                </a:lnTo>
                <a:lnTo>
                  <a:pt x="14663" y="17501"/>
                </a:lnTo>
                <a:lnTo>
                  <a:pt x="14577" y="17565"/>
                </a:lnTo>
                <a:lnTo>
                  <a:pt x="14470" y="17630"/>
                </a:lnTo>
                <a:lnTo>
                  <a:pt x="14362" y="17673"/>
                </a:lnTo>
                <a:lnTo>
                  <a:pt x="14233" y="17694"/>
                </a:lnTo>
                <a:lnTo>
                  <a:pt x="14126" y="17716"/>
                </a:lnTo>
                <a:lnTo>
                  <a:pt x="13997" y="17694"/>
                </a:lnTo>
                <a:lnTo>
                  <a:pt x="13868" y="17673"/>
                </a:lnTo>
                <a:lnTo>
                  <a:pt x="4279" y="14448"/>
                </a:lnTo>
                <a:lnTo>
                  <a:pt x="4129" y="14405"/>
                </a:lnTo>
                <a:lnTo>
                  <a:pt x="3978" y="14405"/>
                </a:lnTo>
                <a:lnTo>
                  <a:pt x="3828" y="14427"/>
                </a:lnTo>
                <a:lnTo>
                  <a:pt x="3699" y="14470"/>
                </a:lnTo>
                <a:lnTo>
                  <a:pt x="3570" y="14534"/>
                </a:lnTo>
                <a:lnTo>
                  <a:pt x="3462" y="14620"/>
                </a:lnTo>
                <a:lnTo>
                  <a:pt x="3376" y="14706"/>
                </a:lnTo>
                <a:lnTo>
                  <a:pt x="3290" y="14835"/>
                </a:lnTo>
                <a:lnTo>
                  <a:pt x="3247" y="14964"/>
                </a:lnTo>
                <a:lnTo>
                  <a:pt x="3204" y="15093"/>
                </a:lnTo>
                <a:lnTo>
                  <a:pt x="3204" y="15222"/>
                </a:lnTo>
                <a:lnTo>
                  <a:pt x="3204" y="15351"/>
                </a:lnTo>
                <a:lnTo>
                  <a:pt x="3226" y="15502"/>
                </a:lnTo>
                <a:lnTo>
                  <a:pt x="3290" y="15631"/>
                </a:lnTo>
                <a:lnTo>
                  <a:pt x="3376" y="15760"/>
                </a:lnTo>
                <a:lnTo>
                  <a:pt x="3505" y="15867"/>
                </a:lnTo>
                <a:lnTo>
                  <a:pt x="11352" y="22231"/>
                </a:lnTo>
                <a:lnTo>
                  <a:pt x="11438" y="22317"/>
                </a:lnTo>
                <a:lnTo>
                  <a:pt x="11524" y="22424"/>
                </a:lnTo>
                <a:lnTo>
                  <a:pt x="11589" y="22532"/>
                </a:lnTo>
                <a:lnTo>
                  <a:pt x="11610" y="22661"/>
                </a:lnTo>
                <a:lnTo>
                  <a:pt x="11632" y="22768"/>
                </a:lnTo>
                <a:lnTo>
                  <a:pt x="11653" y="22876"/>
                </a:lnTo>
                <a:lnTo>
                  <a:pt x="11632" y="23005"/>
                </a:lnTo>
                <a:lnTo>
                  <a:pt x="11610" y="23112"/>
                </a:lnTo>
                <a:lnTo>
                  <a:pt x="11567" y="23220"/>
                </a:lnTo>
                <a:lnTo>
                  <a:pt x="11503" y="23327"/>
                </a:lnTo>
                <a:lnTo>
                  <a:pt x="11417" y="23413"/>
                </a:lnTo>
                <a:lnTo>
                  <a:pt x="11331" y="23499"/>
                </a:lnTo>
                <a:lnTo>
                  <a:pt x="11245" y="23564"/>
                </a:lnTo>
                <a:lnTo>
                  <a:pt x="11137" y="23628"/>
                </a:lnTo>
                <a:lnTo>
                  <a:pt x="11008" y="23650"/>
                </a:lnTo>
                <a:lnTo>
                  <a:pt x="10879" y="23671"/>
                </a:lnTo>
                <a:lnTo>
                  <a:pt x="775" y="24123"/>
                </a:lnTo>
                <a:lnTo>
                  <a:pt x="624" y="24144"/>
                </a:lnTo>
                <a:lnTo>
                  <a:pt x="474" y="24209"/>
                </a:lnTo>
                <a:lnTo>
                  <a:pt x="345" y="24273"/>
                </a:lnTo>
                <a:lnTo>
                  <a:pt x="237" y="24359"/>
                </a:lnTo>
                <a:lnTo>
                  <a:pt x="151" y="24467"/>
                </a:lnTo>
                <a:lnTo>
                  <a:pt x="87" y="24574"/>
                </a:lnTo>
                <a:lnTo>
                  <a:pt x="22" y="24703"/>
                </a:lnTo>
                <a:lnTo>
                  <a:pt x="1" y="24832"/>
                </a:lnTo>
                <a:lnTo>
                  <a:pt x="1" y="24983"/>
                </a:lnTo>
                <a:lnTo>
                  <a:pt x="1" y="25112"/>
                </a:lnTo>
                <a:lnTo>
                  <a:pt x="44" y="25241"/>
                </a:lnTo>
                <a:lnTo>
                  <a:pt x="108" y="25370"/>
                </a:lnTo>
                <a:lnTo>
                  <a:pt x="173" y="25477"/>
                </a:lnTo>
                <a:lnTo>
                  <a:pt x="280" y="25585"/>
                </a:lnTo>
                <a:lnTo>
                  <a:pt x="409" y="25671"/>
                </a:lnTo>
                <a:lnTo>
                  <a:pt x="560" y="25735"/>
                </a:lnTo>
                <a:lnTo>
                  <a:pt x="10170" y="28831"/>
                </a:lnTo>
                <a:lnTo>
                  <a:pt x="10299" y="28895"/>
                </a:lnTo>
                <a:lnTo>
                  <a:pt x="10406" y="28960"/>
                </a:lnTo>
                <a:lnTo>
                  <a:pt x="10514" y="29046"/>
                </a:lnTo>
                <a:lnTo>
                  <a:pt x="10578" y="29132"/>
                </a:lnTo>
                <a:lnTo>
                  <a:pt x="10643" y="29239"/>
                </a:lnTo>
                <a:lnTo>
                  <a:pt x="10686" y="29347"/>
                </a:lnTo>
                <a:lnTo>
                  <a:pt x="10729" y="29454"/>
                </a:lnTo>
                <a:lnTo>
                  <a:pt x="10729" y="29562"/>
                </a:lnTo>
                <a:lnTo>
                  <a:pt x="10729" y="29691"/>
                </a:lnTo>
                <a:lnTo>
                  <a:pt x="10707" y="29798"/>
                </a:lnTo>
                <a:lnTo>
                  <a:pt x="10686" y="29906"/>
                </a:lnTo>
                <a:lnTo>
                  <a:pt x="10621" y="30013"/>
                </a:lnTo>
                <a:lnTo>
                  <a:pt x="10557" y="30121"/>
                </a:lnTo>
                <a:lnTo>
                  <a:pt x="10471" y="30207"/>
                </a:lnTo>
                <a:lnTo>
                  <a:pt x="10363" y="30293"/>
                </a:lnTo>
                <a:lnTo>
                  <a:pt x="10256" y="30357"/>
                </a:lnTo>
                <a:lnTo>
                  <a:pt x="1011" y="34421"/>
                </a:lnTo>
                <a:lnTo>
                  <a:pt x="861" y="34507"/>
                </a:lnTo>
                <a:lnTo>
                  <a:pt x="753" y="34593"/>
                </a:lnTo>
                <a:lnTo>
                  <a:pt x="646" y="34700"/>
                </a:lnTo>
                <a:lnTo>
                  <a:pt x="581" y="34829"/>
                </a:lnTo>
                <a:lnTo>
                  <a:pt x="538" y="34958"/>
                </a:lnTo>
                <a:lnTo>
                  <a:pt x="517" y="35087"/>
                </a:lnTo>
                <a:lnTo>
                  <a:pt x="517" y="35238"/>
                </a:lnTo>
                <a:lnTo>
                  <a:pt x="538" y="35367"/>
                </a:lnTo>
                <a:lnTo>
                  <a:pt x="581" y="35496"/>
                </a:lnTo>
                <a:lnTo>
                  <a:pt x="646" y="35625"/>
                </a:lnTo>
                <a:lnTo>
                  <a:pt x="732" y="35732"/>
                </a:lnTo>
                <a:lnTo>
                  <a:pt x="818" y="35818"/>
                </a:lnTo>
                <a:lnTo>
                  <a:pt x="947" y="35904"/>
                </a:lnTo>
                <a:lnTo>
                  <a:pt x="1076" y="35969"/>
                </a:lnTo>
                <a:lnTo>
                  <a:pt x="1226" y="35990"/>
                </a:lnTo>
                <a:lnTo>
                  <a:pt x="1398" y="35990"/>
                </a:lnTo>
                <a:lnTo>
                  <a:pt x="11481" y="35410"/>
                </a:lnTo>
                <a:lnTo>
                  <a:pt x="11610" y="35431"/>
                </a:lnTo>
                <a:lnTo>
                  <a:pt x="11739" y="35453"/>
                </a:lnTo>
                <a:lnTo>
                  <a:pt x="11847" y="35496"/>
                </a:lnTo>
                <a:lnTo>
                  <a:pt x="11954" y="35539"/>
                </a:lnTo>
                <a:lnTo>
                  <a:pt x="12062" y="35625"/>
                </a:lnTo>
                <a:lnTo>
                  <a:pt x="12126" y="35689"/>
                </a:lnTo>
                <a:lnTo>
                  <a:pt x="12212" y="35797"/>
                </a:lnTo>
                <a:lnTo>
                  <a:pt x="12255" y="35904"/>
                </a:lnTo>
                <a:lnTo>
                  <a:pt x="12298" y="36012"/>
                </a:lnTo>
                <a:lnTo>
                  <a:pt x="12320" y="36119"/>
                </a:lnTo>
                <a:lnTo>
                  <a:pt x="12341" y="36248"/>
                </a:lnTo>
                <a:lnTo>
                  <a:pt x="12320" y="36356"/>
                </a:lnTo>
                <a:lnTo>
                  <a:pt x="12298" y="36485"/>
                </a:lnTo>
                <a:lnTo>
                  <a:pt x="12255" y="36592"/>
                </a:lnTo>
                <a:lnTo>
                  <a:pt x="12191" y="36700"/>
                </a:lnTo>
                <a:lnTo>
                  <a:pt x="12083" y="36807"/>
                </a:lnTo>
                <a:lnTo>
                  <a:pt x="4946" y="43945"/>
                </a:lnTo>
                <a:lnTo>
                  <a:pt x="4838" y="44074"/>
                </a:lnTo>
                <a:lnTo>
                  <a:pt x="4752" y="44203"/>
                </a:lnTo>
                <a:lnTo>
                  <a:pt x="4709" y="44332"/>
                </a:lnTo>
                <a:lnTo>
                  <a:pt x="4688" y="44482"/>
                </a:lnTo>
                <a:lnTo>
                  <a:pt x="4709" y="44611"/>
                </a:lnTo>
                <a:lnTo>
                  <a:pt x="4731" y="44740"/>
                </a:lnTo>
                <a:lnTo>
                  <a:pt x="4774" y="44869"/>
                </a:lnTo>
                <a:lnTo>
                  <a:pt x="4838" y="44998"/>
                </a:lnTo>
                <a:lnTo>
                  <a:pt x="4924" y="45106"/>
                </a:lnTo>
                <a:lnTo>
                  <a:pt x="5032" y="45192"/>
                </a:lnTo>
                <a:lnTo>
                  <a:pt x="5161" y="45256"/>
                </a:lnTo>
                <a:lnTo>
                  <a:pt x="5268" y="45321"/>
                </a:lnTo>
                <a:lnTo>
                  <a:pt x="5419" y="45342"/>
                </a:lnTo>
                <a:lnTo>
                  <a:pt x="5569" y="45342"/>
                </a:lnTo>
                <a:lnTo>
                  <a:pt x="5720" y="45321"/>
                </a:lnTo>
                <a:lnTo>
                  <a:pt x="5870" y="45278"/>
                </a:lnTo>
                <a:lnTo>
                  <a:pt x="15050" y="41085"/>
                </a:lnTo>
                <a:lnTo>
                  <a:pt x="15179" y="41042"/>
                </a:lnTo>
                <a:lnTo>
                  <a:pt x="15308" y="41021"/>
                </a:lnTo>
                <a:lnTo>
                  <a:pt x="15566" y="41021"/>
                </a:lnTo>
                <a:lnTo>
                  <a:pt x="15674" y="41064"/>
                </a:lnTo>
                <a:lnTo>
                  <a:pt x="15781" y="41107"/>
                </a:lnTo>
                <a:lnTo>
                  <a:pt x="15867" y="41171"/>
                </a:lnTo>
                <a:lnTo>
                  <a:pt x="15975" y="41257"/>
                </a:lnTo>
                <a:lnTo>
                  <a:pt x="16039" y="41343"/>
                </a:lnTo>
                <a:lnTo>
                  <a:pt x="16104" y="41429"/>
                </a:lnTo>
                <a:lnTo>
                  <a:pt x="16168" y="41537"/>
                </a:lnTo>
                <a:lnTo>
                  <a:pt x="16190" y="41666"/>
                </a:lnTo>
                <a:lnTo>
                  <a:pt x="16211" y="41773"/>
                </a:lnTo>
                <a:lnTo>
                  <a:pt x="16211" y="41902"/>
                </a:lnTo>
                <a:lnTo>
                  <a:pt x="16190" y="42031"/>
                </a:lnTo>
                <a:lnTo>
                  <a:pt x="16147" y="42160"/>
                </a:lnTo>
                <a:lnTo>
                  <a:pt x="12040" y="51383"/>
                </a:lnTo>
                <a:lnTo>
                  <a:pt x="11997" y="51555"/>
                </a:lnTo>
                <a:lnTo>
                  <a:pt x="11976" y="51706"/>
                </a:lnTo>
                <a:lnTo>
                  <a:pt x="11976" y="51835"/>
                </a:lnTo>
                <a:lnTo>
                  <a:pt x="12019" y="51985"/>
                </a:lnTo>
                <a:lnTo>
                  <a:pt x="12062" y="52114"/>
                </a:lnTo>
                <a:lnTo>
                  <a:pt x="12148" y="52222"/>
                </a:lnTo>
                <a:lnTo>
                  <a:pt x="12234" y="52329"/>
                </a:lnTo>
                <a:lnTo>
                  <a:pt x="12341" y="52415"/>
                </a:lnTo>
                <a:lnTo>
                  <a:pt x="12449" y="52480"/>
                </a:lnTo>
                <a:lnTo>
                  <a:pt x="12578" y="52523"/>
                </a:lnTo>
                <a:lnTo>
                  <a:pt x="12728" y="52544"/>
                </a:lnTo>
                <a:lnTo>
                  <a:pt x="12857" y="52544"/>
                </a:lnTo>
                <a:lnTo>
                  <a:pt x="12986" y="52523"/>
                </a:lnTo>
                <a:lnTo>
                  <a:pt x="13137" y="52480"/>
                </a:lnTo>
                <a:lnTo>
                  <a:pt x="13266" y="52415"/>
                </a:lnTo>
                <a:lnTo>
                  <a:pt x="13395" y="52308"/>
                </a:lnTo>
                <a:lnTo>
                  <a:pt x="20446" y="45084"/>
                </a:lnTo>
                <a:lnTo>
                  <a:pt x="20554" y="44998"/>
                </a:lnTo>
                <a:lnTo>
                  <a:pt x="20661" y="44912"/>
                </a:lnTo>
                <a:lnTo>
                  <a:pt x="20769" y="44869"/>
                </a:lnTo>
                <a:lnTo>
                  <a:pt x="20898" y="44848"/>
                </a:lnTo>
                <a:lnTo>
                  <a:pt x="21005" y="44826"/>
                </a:lnTo>
                <a:lnTo>
                  <a:pt x="21134" y="44848"/>
                </a:lnTo>
                <a:lnTo>
                  <a:pt x="21242" y="44869"/>
                </a:lnTo>
                <a:lnTo>
                  <a:pt x="21349" y="44891"/>
                </a:lnTo>
                <a:lnTo>
                  <a:pt x="21457" y="44955"/>
                </a:lnTo>
                <a:lnTo>
                  <a:pt x="21564" y="45020"/>
                </a:lnTo>
                <a:lnTo>
                  <a:pt x="21650" y="45106"/>
                </a:lnTo>
                <a:lnTo>
                  <a:pt x="21715" y="45192"/>
                </a:lnTo>
                <a:lnTo>
                  <a:pt x="21779" y="45299"/>
                </a:lnTo>
                <a:lnTo>
                  <a:pt x="21822" y="45428"/>
                </a:lnTo>
                <a:lnTo>
                  <a:pt x="21844" y="45557"/>
                </a:lnTo>
                <a:lnTo>
                  <a:pt x="21844" y="45686"/>
                </a:lnTo>
                <a:lnTo>
                  <a:pt x="21371" y="55769"/>
                </a:lnTo>
                <a:lnTo>
                  <a:pt x="21371" y="55941"/>
                </a:lnTo>
                <a:lnTo>
                  <a:pt x="21414" y="56092"/>
                </a:lnTo>
                <a:lnTo>
                  <a:pt x="21457" y="56221"/>
                </a:lnTo>
                <a:lnTo>
                  <a:pt x="21543" y="56328"/>
                </a:lnTo>
                <a:lnTo>
                  <a:pt x="21650" y="56436"/>
                </a:lnTo>
                <a:lnTo>
                  <a:pt x="21758" y="56522"/>
                </a:lnTo>
                <a:lnTo>
                  <a:pt x="21865" y="56565"/>
                </a:lnTo>
                <a:lnTo>
                  <a:pt x="21994" y="56608"/>
                </a:lnTo>
                <a:lnTo>
                  <a:pt x="22145" y="56629"/>
                </a:lnTo>
                <a:lnTo>
                  <a:pt x="22274" y="56629"/>
                </a:lnTo>
                <a:lnTo>
                  <a:pt x="22403" y="56608"/>
                </a:lnTo>
                <a:lnTo>
                  <a:pt x="22532" y="56565"/>
                </a:lnTo>
                <a:lnTo>
                  <a:pt x="22661" y="56500"/>
                </a:lnTo>
                <a:lnTo>
                  <a:pt x="22768" y="56393"/>
                </a:lnTo>
                <a:lnTo>
                  <a:pt x="22876" y="56285"/>
                </a:lnTo>
                <a:lnTo>
                  <a:pt x="22940" y="56135"/>
                </a:lnTo>
                <a:lnTo>
                  <a:pt x="26918" y="46847"/>
                </a:lnTo>
                <a:lnTo>
                  <a:pt x="26982" y="46740"/>
                </a:lnTo>
                <a:lnTo>
                  <a:pt x="27068" y="46632"/>
                </a:lnTo>
                <a:lnTo>
                  <a:pt x="27154" y="46546"/>
                </a:lnTo>
                <a:lnTo>
                  <a:pt x="27240" y="46482"/>
                </a:lnTo>
                <a:lnTo>
                  <a:pt x="27348" y="46417"/>
                </a:lnTo>
                <a:lnTo>
                  <a:pt x="27477" y="46374"/>
                </a:lnTo>
                <a:lnTo>
                  <a:pt x="27584" y="46353"/>
                </a:lnTo>
                <a:lnTo>
                  <a:pt x="27691" y="46353"/>
                </a:lnTo>
                <a:lnTo>
                  <a:pt x="27820" y="46374"/>
                </a:lnTo>
                <a:lnTo>
                  <a:pt x="27928" y="46396"/>
                </a:lnTo>
                <a:lnTo>
                  <a:pt x="28035" y="46439"/>
                </a:lnTo>
                <a:lnTo>
                  <a:pt x="28143" y="46503"/>
                </a:lnTo>
                <a:lnTo>
                  <a:pt x="28229" y="46589"/>
                </a:lnTo>
                <a:lnTo>
                  <a:pt x="28315" y="46675"/>
                </a:lnTo>
                <a:lnTo>
                  <a:pt x="28379" y="46783"/>
                </a:lnTo>
                <a:lnTo>
                  <a:pt x="28444" y="46912"/>
                </a:lnTo>
                <a:lnTo>
                  <a:pt x="31647" y="56500"/>
                </a:lnTo>
                <a:lnTo>
                  <a:pt x="31712" y="56651"/>
                </a:lnTo>
                <a:lnTo>
                  <a:pt x="31798" y="56780"/>
                </a:lnTo>
                <a:lnTo>
                  <a:pt x="31884" y="56866"/>
                </a:lnTo>
                <a:lnTo>
                  <a:pt x="32013" y="56952"/>
                </a:lnTo>
                <a:lnTo>
                  <a:pt x="32142" y="57016"/>
                </a:lnTo>
                <a:lnTo>
                  <a:pt x="32271" y="57038"/>
                </a:lnTo>
                <a:lnTo>
                  <a:pt x="32400" y="57059"/>
                </a:lnTo>
                <a:lnTo>
                  <a:pt x="32529" y="57038"/>
                </a:lnTo>
                <a:lnTo>
                  <a:pt x="32679" y="57016"/>
                </a:lnTo>
                <a:lnTo>
                  <a:pt x="32787" y="56973"/>
                </a:lnTo>
                <a:lnTo>
                  <a:pt x="32916" y="56887"/>
                </a:lnTo>
                <a:lnTo>
                  <a:pt x="33023" y="56801"/>
                </a:lnTo>
                <a:lnTo>
                  <a:pt x="33109" y="56694"/>
                </a:lnTo>
                <a:lnTo>
                  <a:pt x="33174" y="56565"/>
                </a:lnTo>
                <a:lnTo>
                  <a:pt x="33217" y="56436"/>
                </a:lnTo>
                <a:lnTo>
                  <a:pt x="33238" y="56264"/>
                </a:lnTo>
                <a:lnTo>
                  <a:pt x="33604" y="46159"/>
                </a:lnTo>
                <a:lnTo>
                  <a:pt x="33604" y="46030"/>
                </a:lnTo>
                <a:lnTo>
                  <a:pt x="33647" y="45901"/>
                </a:lnTo>
                <a:lnTo>
                  <a:pt x="33690" y="45794"/>
                </a:lnTo>
                <a:lnTo>
                  <a:pt x="33754" y="45686"/>
                </a:lnTo>
                <a:lnTo>
                  <a:pt x="33840" y="45600"/>
                </a:lnTo>
                <a:lnTo>
                  <a:pt x="33926" y="45536"/>
                </a:lnTo>
                <a:lnTo>
                  <a:pt x="34034" y="45471"/>
                </a:lnTo>
                <a:lnTo>
                  <a:pt x="34141" y="45428"/>
                </a:lnTo>
                <a:lnTo>
                  <a:pt x="34249" y="45407"/>
                </a:lnTo>
                <a:lnTo>
                  <a:pt x="34378" y="45385"/>
                </a:lnTo>
                <a:lnTo>
                  <a:pt x="34485" y="45385"/>
                </a:lnTo>
                <a:lnTo>
                  <a:pt x="34614" y="45407"/>
                </a:lnTo>
                <a:lnTo>
                  <a:pt x="34722" y="45450"/>
                </a:lnTo>
                <a:lnTo>
                  <a:pt x="34829" y="45493"/>
                </a:lnTo>
                <a:lnTo>
                  <a:pt x="34937" y="45579"/>
                </a:lnTo>
                <a:lnTo>
                  <a:pt x="35023" y="45686"/>
                </a:lnTo>
                <a:lnTo>
                  <a:pt x="41472" y="53447"/>
                </a:lnTo>
                <a:lnTo>
                  <a:pt x="41601" y="53576"/>
                </a:lnTo>
                <a:lnTo>
                  <a:pt x="41709" y="53662"/>
                </a:lnTo>
                <a:lnTo>
                  <a:pt x="41859" y="53727"/>
                </a:lnTo>
                <a:lnTo>
                  <a:pt x="41988" y="53748"/>
                </a:lnTo>
                <a:lnTo>
                  <a:pt x="42268" y="53748"/>
                </a:lnTo>
                <a:lnTo>
                  <a:pt x="42397" y="53705"/>
                </a:lnTo>
                <a:lnTo>
                  <a:pt x="42504" y="53641"/>
                </a:lnTo>
                <a:lnTo>
                  <a:pt x="42633" y="53576"/>
                </a:lnTo>
                <a:lnTo>
                  <a:pt x="42719" y="53469"/>
                </a:lnTo>
                <a:lnTo>
                  <a:pt x="42805" y="53361"/>
                </a:lnTo>
                <a:lnTo>
                  <a:pt x="42870" y="53254"/>
                </a:lnTo>
                <a:lnTo>
                  <a:pt x="42913" y="53125"/>
                </a:lnTo>
                <a:lnTo>
                  <a:pt x="42934" y="52974"/>
                </a:lnTo>
                <a:lnTo>
                  <a:pt x="42934" y="52824"/>
                </a:lnTo>
                <a:lnTo>
                  <a:pt x="42891" y="52652"/>
                </a:lnTo>
                <a:lnTo>
                  <a:pt x="39559" y="43128"/>
                </a:lnTo>
                <a:lnTo>
                  <a:pt x="39537" y="42999"/>
                </a:lnTo>
                <a:lnTo>
                  <a:pt x="39516" y="42870"/>
                </a:lnTo>
                <a:lnTo>
                  <a:pt x="39537" y="42741"/>
                </a:lnTo>
                <a:lnTo>
                  <a:pt x="39559" y="42612"/>
                </a:lnTo>
                <a:lnTo>
                  <a:pt x="39602" y="42504"/>
                </a:lnTo>
                <a:lnTo>
                  <a:pt x="39666" y="42397"/>
                </a:lnTo>
                <a:lnTo>
                  <a:pt x="39731" y="42311"/>
                </a:lnTo>
                <a:lnTo>
                  <a:pt x="39817" y="42225"/>
                </a:lnTo>
                <a:lnTo>
                  <a:pt x="39903" y="42160"/>
                </a:lnTo>
                <a:lnTo>
                  <a:pt x="40010" y="42117"/>
                </a:lnTo>
                <a:lnTo>
                  <a:pt x="40118" y="42074"/>
                </a:lnTo>
                <a:lnTo>
                  <a:pt x="40247" y="42053"/>
                </a:lnTo>
                <a:lnTo>
                  <a:pt x="40354" y="42031"/>
                </a:lnTo>
                <a:lnTo>
                  <a:pt x="40483" y="42053"/>
                </a:lnTo>
                <a:lnTo>
                  <a:pt x="40612" y="42096"/>
                </a:lnTo>
                <a:lnTo>
                  <a:pt x="40741" y="42139"/>
                </a:lnTo>
                <a:lnTo>
                  <a:pt x="49556" y="47062"/>
                </a:lnTo>
                <a:lnTo>
                  <a:pt x="49706" y="47127"/>
                </a:lnTo>
                <a:lnTo>
                  <a:pt x="49857" y="47170"/>
                </a:lnTo>
                <a:lnTo>
                  <a:pt x="50136" y="47170"/>
                </a:lnTo>
                <a:lnTo>
                  <a:pt x="50265" y="47127"/>
                </a:lnTo>
                <a:lnTo>
                  <a:pt x="50394" y="47062"/>
                </a:lnTo>
                <a:lnTo>
                  <a:pt x="50502" y="46976"/>
                </a:lnTo>
                <a:lnTo>
                  <a:pt x="50588" y="46869"/>
                </a:lnTo>
                <a:lnTo>
                  <a:pt x="50674" y="46761"/>
                </a:lnTo>
                <a:lnTo>
                  <a:pt x="50717" y="46632"/>
                </a:lnTo>
                <a:lnTo>
                  <a:pt x="50760" y="46503"/>
                </a:lnTo>
                <a:lnTo>
                  <a:pt x="50781" y="46374"/>
                </a:lnTo>
                <a:lnTo>
                  <a:pt x="50781" y="46224"/>
                </a:lnTo>
                <a:lnTo>
                  <a:pt x="50738" y="46095"/>
                </a:lnTo>
                <a:lnTo>
                  <a:pt x="50674" y="45944"/>
                </a:lnTo>
                <a:lnTo>
                  <a:pt x="50588" y="45815"/>
                </a:lnTo>
                <a:lnTo>
                  <a:pt x="44031" y="38118"/>
                </a:lnTo>
                <a:lnTo>
                  <a:pt x="43966" y="38011"/>
                </a:lnTo>
                <a:lnTo>
                  <a:pt x="43902" y="37903"/>
                </a:lnTo>
                <a:lnTo>
                  <a:pt x="43859" y="37774"/>
                </a:lnTo>
                <a:lnTo>
                  <a:pt x="43837" y="37667"/>
                </a:lnTo>
                <a:lnTo>
                  <a:pt x="43837" y="37538"/>
                </a:lnTo>
                <a:lnTo>
                  <a:pt x="43859" y="37430"/>
                </a:lnTo>
                <a:lnTo>
                  <a:pt x="43902" y="37301"/>
                </a:lnTo>
                <a:lnTo>
                  <a:pt x="43945" y="37194"/>
                </a:lnTo>
                <a:lnTo>
                  <a:pt x="44009" y="37108"/>
                </a:lnTo>
                <a:lnTo>
                  <a:pt x="44095" y="37022"/>
                </a:lnTo>
                <a:lnTo>
                  <a:pt x="44181" y="36936"/>
                </a:lnTo>
                <a:lnTo>
                  <a:pt x="44289" y="36872"/>
                </a:lnTo>
                <a:lnTo>
                  <a:pt x="44396" y="36829"/>
                </a:lnTo>
                <a:lnTo>
                  <a:pt x="44504" y="36786"/>
                </a:lnTo>
                <a:lnTo>
                  <a:pt x="44783" y="36786"/>
                </a:lnTo>
                <a:lnTo>
                  <a:pt x="54780" y="38204"/>
                </a:lnTo>
                <a:lnTo>
                  <a:pt x="54931" y="38204"/>
                </a:lnTo>
                <a:lnTo>
                  <a:pt x="55081" y="38183"/>
                </a:lnTo>
                <a:lnTo>
                  <a:pt x="55232" y="38140"/>
                </a:lnTo>
                <a:lnTo>
                  <a:pt x="55361" y="38075"/>
                </a:lnTo>
                <a:lnTo>
                  <a:pt x="55447" y="37989"/>
                </a:lnTo>
                <a:lnTo>
                  <a:pt x="55554" y="37882"/>
                </a:lnTo>
                <a:lnTo>
                  <a:pt x="55619" y="37753"/>
                </a:lnTo>
                <a:lnTo>
                  <a:pt x="55662" y="37645"/>
                </a:lnTo>
                <a:lnTo>
                  <a:pt x="55705" y="37495"/>
                </a:lnTo>
                <a:lnTo>
                  <a:pt x="55705" y="37366"/>
                </a:lnTo>
                <a:lnTo>
                  <a:pt x="55705" y="37237"/>
                </a:lnTo>
                <a:lnTo>
                  <a:pt x="55662" y="37108"/>
                </a:lnTo>
                <a:lnTo>
                  <a:pt x="55619" y="36979"/>
                </a:lnTo>
                <a:lnTo>
                  <a:pt x="55533" y="36850"/>
                </a:lnTo>
                <a:lnTo>
                  <a:pt x="55425" y="36743"/>
                </a:lnTo>
                <a:lnTo>
                  <a:pt x="55275" y="36657"/>
                </a:lnTo>
                <a:lnTo>
                  <a:pt x="46396" y="31841"/>
                </a:lnTo>
                <a:lnTo>
                  <a:pt x="46288" y="31776"/>
                </a:lnTo>
                <a:lnTo>
                  <a:pt x="46202" y="31690"/>
                </a:lnTo>
                <a:lnTo>
                  <a:pt x="46116" y="31583"/>
                </a:lnTo>
                <a:lnTo>
                  <a:pt x="46052" y="31475"/>
                </a:lnTo>
                <a:lnTo>
                  <a:pt x="46009" y="31368"/>
                </a:lnTo>
                <a:lnTo>
                  <a:pt x="45987" y="31260"/>
                </a:lnTo>
                <a:lnTo>
                  <a:pt x="45987" y="31131"/>
                </a:lnTo>
                <a:lnTo>
                  <a:pt x="45987" y="31024"/>
                </a:lnTo>
                <a:lnTo>
                  <a:pt x="46009" y="30895"/>
                </a:lnTo>
                <a:lnTo>
                  <a:pt x="46052" y="30787"/>
                </a:lnTo>
                <a:lnTo>
                  <a:pt x="46095" y="30680"/>
                </a:lnTo>
                <a:lnTo>
                  <a:pt x="46181" y="30594"/>
                </a:lnTo>
                <a:lnTo>
                  <a:pt x="46267" y="30508"/>
                </a:lnTo>
                <a:lnTo>
                  <a:pt x="46353" y="30443"/>
                </a:lnTo>
                <a:lnTo>
                  <a:pt x="46482" y="30379"/>
                </a:lnTo>
                <a:lnTo>
                  <a:pt x="46611" y="30336"/>
                </a:lnTo>
                <a:lnTo>
                  <a:pt x="56436" y="28035"/>
                </a:lnTo>
                <a:lnTo>
                  <a:pt x="56586" y="27971"/>
                </a:lnTo>
                <a:lnTo>
                  <a:pt x="56737" y="27906"/>
                </a:lnTo>
                <a:lnTo>
                  <a:pt x="56844" y="27820"/>
                </a:lnTo>
                <a:lnTo>
                  <a:pt x="56930" y="27713"/>
                </a:lnTo>
                <a:lnTo>
                  <a:pt x="56994" y="27584"/>
                </a:lnTo>
                <a:lnTo>
                  <a:pt x="57037" y="27455"/>
                </a:lnTo>
                <a:lnTo>
                  <a:pt x="57080" y="27326"/>
                </a:lnTo>
                <a:lnTo>
                  <a:pt x="57080" y="27197"/>
                </a:lnTo>
                <a:lnTo>
                  <a:pt x="57059" y="27047"/>
                </a:lnTo>
                <a:lnTo>
                  <a:pt x="57016" y="26918"/>
                </a:lnTo>
                <a:lnTo>
                  <a:pt x="56951" y="26810"/>
                </a:lnTo>
                <a:lnTo>
                  <a:pt x="56887" y="26681"/>
                </a:lnTo>
                <a:lnTo>
                  <a:pt x="56780" y="26595"/>
                </a:lnTo>
                <a:lnTo>
                  <a:pt x="56651" y="26509"/>
                </a:lnTo>
                <a:lnTo>
                  <a:pt x="56522" y="26445"/>
                </a:lnTo>
                <a:lnTo>
                  <a:pt x="56350" y="26423"/>
                </a:lnTo>
                <a:lnTo>
                  <a:pt x="46331" y="25133"/>
                </a:lnTo>
                <a:lnTo>
                  <a:pt x="46202" y="25112"/>
                </a:lnTo>
                <a:lnTo>
                  <a:pt x="46095" y="25069"/>
                </a:lnTo>
                <a:lnTo>
                  <a:pt x="45987" y="25004"/>
                </a:lnTo>
                <a:lnTo>
                  <a:pt x="45880" y="24918"/>
                </a:lnTo>
                <a:lnTo>
                  <a:pt x="45794" y="24832"/>
                </a:lnTo>
                <a:lnTo>
                  <a:pt x="45729" y="24725"/>
                </a:lnTo>
                <a:lnTo>
                  <a:pt x="45686" y="24639"/>
                </a:lnTo>
                <a:lnTo>
                  <a:pt x="45643" y="24510"/>
                </a:lnTo>
                <a:lnTo>
                  <a:pt x="45643" y="24402"/>
                </a:lnTo>
                <a:lnTo>
                  <a:pt x="45622" y="24273"/>
                </a:lnTo>
                <a:lnTo>
                  <a:pt x="45643" y="24166"/>
                </a:lnTo>
                <a:lnTo>
                  <a:pt x="45665" y="24058"/>
                </a:lnTo>
                <a:lnTo>
                  <a:pt x="45729" y="23951"/>
                </a:lnTo>
                <a:lnTo>
                  <a:pt x="45794" y="23843"/>
                </a:lnTo>
                <a:lnTo>
                  <a:pt x="45880" y="23736"/>
                </a:lnTo>
                <a:lnTo>
                  <a:pt x="45987" y="23650"/>
                </a:lnTo>
                <a:lnTo>
                  <a:pt x="54329" y="17952"/>
                </a:lnTo>
                <a:lnTo>
                  <a:pt x="54458" y="17845"/>
                </a:lnTo>
                <a:lnTo>
                  <a:pt x="54544" y="17737"/>
                </a:lnTo>
                <a:lnTo>
                  <a:pt x="54608" y="17608"/>
                </a:lnTo>
                <a:lnTo>
                  <a:pt x="54673" y="17479"/>
                </a:lnTo>
                <a:lnTo>
                  <a:pt x="54673" y="17350"/>
                </a:lnTo>
                <a:lnTo>
                  <a:pt x="54673" y="17200"/>
                </a:lnTo>
                <a:lnTo>
                  <a:pt x="54651" y="17071"/>
                </a:lnTo>
                <a:lnTo>
                  <a:pt x="54608" y="16942"/>
                </a:lnTo>
                <a:lnTo>
                  <a:pt x="54544" y="16813"/>
                </a:lnTo>
                <a:lnTo>
                  <a:pt x="54458" y="16706"/>
                </a:lnTo>
                <a:lnTo>
                  <a:pt x="54372" y="16620"/>
                </a:lnTo>
                <a:lnTo>
                  <a:pt x="54243" y="16555"/>
                </a:lnTo>
                <a:lnTo>
                  <a:pt x="54114" y="16491"/>
                </a:lnTo>
                <a:lnTo>
                  <a:pt x="53985" y="16469"/>
                </a:lnTo>
                <a:lnTo>
                  <a:pt x="53834" y="16448"/>
                </a:lnTo>
                <a:lnTo>
                  <a:pt x="53662" y="16469"/>
                </a:lnTo>
                <a:lnTo>
                  <a:pt x="43859" y="18898"/>
                </a:lnTo>
                <a:lnTo>
                  <a:pt x="43730" y="18920"/>
                </a:lnTo>
                <a:lnTo>
                  <a:pt x="43601" y="18920"/>
                </a:lnTo>
                <a:lnTo>
                  <a:pt x="43472" y="18898"/>
                </a:lnTo>
                <a:lnTo>
                  <a:pt x="43364" y="18877"/>
                </a:lnTo>
                <a:lnTo>
                  <a:pt x="43257" y="18812"/>
                </a:lnTo>
                <a:lnTo>
                  <a:pt x="43149" y="18748"/>
                </a:lnTo>
                <a:lnTo>
                  <a:pt x="43063" y="18662"/>
                </a:lnTo>
                <a:lnTo>
                  <a:pt x="42999" y="18576"/>
                </a:lnTo>
                <a:lnTo>
                  <a:pt x="42934" y="18468"/>
                </a:lnTo>
                <a:lnTo>
                  <a:pt x="42891" y="18361"/>
                </a:lnTo>
                <a:lnTo>
                  <a:pt x="42848" y="18253"/>
                </a:lnTo>
                <a:lnTo>
                  <a:pt x="42848" y="18124"/>
                </a:lnTo>
                <a:lnTo>
                  <a:pt x="42848" y="18017"/>
                </a:lnTo>
                <a:lnTo>
                  <a:pt x="42870" y="17888"/>
                </a:lnTo>
                <a:lnTo>
                  <a:pt x="42913" y="17780"/>
                </a:lnTo>
                <a:lnTo>
                  <a:pt x="42999" y="17651"/>
                </a:lnTo>
                <a:lnTo>
                  <a:pt x="48717" y="9331"/>
                </a:lnTo>
                <a:lnTo>
                  <a:pt x="48782" y="9181"/>
                </a:lnTo>
                <a:lnTo>
                  <a:pt x="48846" y="9030"/>
                </a:lnTo>
                <a:lnTo>
                  <a:pt x="48868" y="8901"/>
                </a:lnTo>
                <a:lnTo>
                  <a:pt x="48846" y="8751"/>
                </a:lnTo>
                <a:lnTo>
                  <a:pt x="48825" y="8622"/>
                </a:lnTo>
                <a:lnTo>
                  <a:pt x="48760" y="8493"/>
                </a:lnTo>
                <a:lnTo>
                  <a:pt x="48696" y="8385"/>
                </a:lnTo>
                <a:lnTo>
                  <a:pt x="48610" y="8278"/>
                </a:lnTo>
                <a:lnTo>
                  <a:pt x="48502" y="8192"/>
                </a:lnTo>
                <a:lnTo>
                  <a:pt x="48395" y="8127"/>
                </a:lnTo>
                <a:lnTo>
                  <a:pt x="48266" y="8063"/>
                </a:lnTo>
                <a:lnTo>
                  <a:pt x="48137" y="8041"/>
                </a:lnTo>
                <a:lnTo>
                  <a:pt x="47986" y="8041"/>
                </a:lnTo>
                <a:lnTo>
                  <a:pt x="47836" y="8063"/>
                </a:lnTo>
                <a:lnTo>
                  <a:pt x="47707" y="8106"/>
                </a:lnTo>
                <a:lnTo>
                  <a:pt x="47556" y="8192"/>
                </a:lnTo>
                <a:lnTo>
                  <a:pt x="39279" y="13997"/>
                </a:lnTo>
                <a:lnTo>
                  <a:pt x="39172" y="14061"/>
                </a:lnTo>
                <a:lnTo>
                  <a:pt x="39043" y="14104"/>
                </a:lnTo>
                <a:lnTo>
                  <a:pt x="38935" y="14126"/>
                </a:lnTo>
                <a:lnTo>
                  <a:pt x="38806" y="14147"/>
                </a:lnTo>
                <a:lnTo>
                  <a:pt x="38699" y="14126"/>
                </a:lnTo>
                <a:lnTo>
                  <a:pt x="38570" y="14104"/>
                </a:lnTo>
                <a:lnTo>
                  <a:pt x="38462" y="14061"/>
                </a:lnTo>
                <a:lnTo>
                  <a:pt x="38376" y="13997"/>
                </a:lnTo>
                <a:lnTo>
                  <a:pt x="38269" y="13932"/>
                </a:lnTo>
                <a:lnTo>
                  <a:pt x="38183" y="13846"/>
                </a:lnTo>
                <a:lnTo>
                  <a:pt x="38118" y="13739"/>
                </a:lnTo>
                <a:lnTo>
                  <a:pt x="38075" y="13631"/>
                </a:lnTo>
                <a:lnTo>
                  <a:pt x="38032" y="13524"/>
                </a:lnTo>
                <a:lnTo>
                  <a:pt x="38011" y="13395"/>
                </a:lnTo>
                <a:lnTo>
                  <a:pt x="38011" y="13266"/>
                </a:lnTo>
                <a:lnTo>
                  <a:pt x="38032" y="13137"/>
                </a:lnTo>
                <a:lnTo>
                  <a:pt x="40354" y="3312"/>
                </a:lnTo>
                <a:lnTo>
                  <a:pt x="40376" y="3140"/>
                </a:lnTo>
                <a:lnTo>
                  <a:pt x="40376" y="2989"/>
                </a:lnTo>
                <a:lnTo>
                  <a:pt x="40333" y="2860"/>
                </a:lnTo>
                <a:lnTo>
                  <a:pt x="40290" y="2731"/>
                </a:lnTo>
                <a:lnTo>
                  <a:pt x="40204" y="2602"/>
                </a:lnTo>
                <a:lnTo>
                  <a:pt x="40118" y="2516"/>
                </a:lnTo>
                <a:lnTo>
                  <a:pt x="40010" y="2430"/>
                </a:lnTo>
                <a:lnTo>
                  <a:pt x="39881" y="2366"/>
                </a:lnTo>
                <a:lnTo>
                  <a:pt x="39752" y="2323"/>
                </a:lnTo>
                <a:lnTo>
                  <a:pt x="39623" y="2301"/>
                </a:lnTo>
                <a:lnTo>
                  <a:pt x="39473" y="2301"/>
                </a:lnTo>
                <a:lnTo>
                  <a:pt x="39344" y="2323"/>
                </a:lnTo>
                <a:lnTo>
                  <a:pt x="39215" y="2366"/>
                </a:lnTo>
                <a:lnTo>
                  <a:pt x="39086" y="2430"/>
                </a:lnTo>
                <a:lnTo>
                  <a:pt x="38978" y="2538"/>
                </a:lnTo>
                <a:lnTo>
                  <a:pt x="38871" y="2667"/>
                </a:lnTo>
                <a:lnTo>
                  <a:pt x="32077" y="12836"/>
                </a:lnTo>
                <a:lnTo>
                  <a:pt x="30379" y="710"/>
                </a:lnTo>
                <a:lnTo>
                  <a:pt x="30357" y="560"/>
                </a:lnTo>
                <a:lnTo>
                  <a:pt x="30293" y="409"/>
                </a:lnTo>
                <a:lnTo>
                  <a:pt x="30207" y="280"/>
                </a:lnTo>
                <a:lnTo>
                  <a:pt x="30121" y="194"/>
                </a:lnTo>
                <a:lnTo>
                  <a:pt x="29992" y="108"/>
                </a:lnTo>
                <a:lnTo>
                  <a:pt x="29884" y="65"/>
                </a:lnTo>
                <a:lnTo>
                  <a:pt x="29734" y="22"/>
                </a:lnTo>
                <a:lnTo>
                  <a:pt x="29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p:nvPr/>
        </p:nvSpPr>
        <p:spPr>
          <a:xfrm>
            <a:off x="8062038" y="170900"/>
            <a:ext cx="737487" cy="737202"/>
          </a:xfrm>
          <a:custGeom>
            <a:avLst/>
            <a:gdLst/>
            <a:ahLst/>
            <a:cxnLst/>
            <a:rect l="l" t="t" r="r" b="b"/>
            <a:pathLst>
              <a:path w="57081" h="57059" extrusionOk="0">
                <a:moveTo>
                  <a:pt x="29476" y="1"/>
                </a:moveTo>
                <a:lnTo>
                  <a:pt x="29347" y="22"/>
                </a:lnTo>
                <a:lnTo>
                  <a:pt x="29218" y="87"/>
                </a:lnTo>
                <a:lnTo>
                  <a:pt x="29089" y="151"/>
                </a:lnTo>
                <a:lnTo>
                  <a:pt x="28981" y="237"/>
                </a:lnTo>
                <a:lnTo>
                  <a:pt x="28895" y="345"/>
                </a:lnTo>
                <a:lnTo>
                  <a:pt x="28831" y="495"/>
                </a:lnTo>
                <a:lnTo>
                  <a:pt x="28766" y="646"/>
                </a:lnTo>
                <a:lnTo>
                  <a:pt x="26101" y="12578"/>
                </a:lnTo>
                <a:lnTo>
                  <a:pt x="20167" y="1893"/>
                </a:lnTo>
                <a:lnTo>
                  <a:pt x="20059" y="1764"/>
                </a:lnTo>
                <a:lnTo>
                  <a:pt x="19952" y="1635"/>
                </a:lnTo>
                <a:lnTo>
                  <a:pt x="19844" y="1570"/>
                </a:lnTo>
                <a:lnTo>
                  <a:pt x="19715" y="1506"/>
                </a:lnTo>
                <a:lnTo>
                  <a:pt x="19586" y="1463"/>
                </a:lnTo>
                <a:lnTo>
                  <a:pt x="19436" y="1463"/>
                </a:lnTo>
                <a:lnTo>
                  <a:pt x="19307" y="1484"/>
                </a:lnTo>
                <a:lnTo>
                  <a:pt x="19178" y="1506"/>
                </a:lnTo>
                <a:lnTo>
                  <a:pt x="19049" y="1570"/>
                </a:lnTo>
                <a:lnTo>
                  <a:pt x="18941" y="1635"/>
                </a:lnTo>
                <a:lnTo>
                  <a:pt x="18834" y="1721"/>
                </a:lnTo>
                <a:lnTo>
                  <a:pt x="18748" y="1828"/>
                </a:lnTo>
                <a:lnTo>
                  <a:pt x="18683" y="1957"/>
                </a:lnTo>
                <a:lnTo>
                  <a:pt x="18640" y="2086"/>
                </a:lnTo>
                <a:lnTo>
                  <a:pt x="18619" y="2258"/>
                </a:lnTo>
                <a:lnTo>
                  <a:pt x="18619" y="2409"/>
                </a:lnTo>
                <a:lnTo>
                  <a:pt x="20145" y="12406"/>
                </a:lnTo>
                <a:lnTo>
                  <a:pt x="20145" y="12535"/>
                </a:lnTo>
                <a:lnTo>
                  <a:pt x="20124" y="12664"/>
                </a:lnTo>
                <a:lnTo>
                  <a:pt x="20102" y="12793"/>
                </a:lnTo>
                <a:lnTo>
                  <a:pt x="20059" y="12900"/>
                </a:lnTo>
                <a:lnTo>
                  <a:pt x="19995" y="12986"/>
                </a:lnTo>
                <a:lnTo>
                  <a:pt x="19909" y="13094"/>
                </a:lnTo>
                <a:lnTo>
                  <a:pt x="19823" y="13158"/>
                </a:lnTo>
                <a:lnTo>
                  <a:pt x="19737" y="13223"/>
                </a:lnTo>
                <a:lnTo>
                  <a:pt x="19629" y="13287"/>
                </a:lnTo>
                <a:lnTo>
                  <a:pt x="19522" y="13309"/>
                </a:lnTo>
                <a:lnTo>
                  <a:pt x="19393" y="13330"/>
                </a:lnTo>
                <a:lnTo>
                  <a:pt x="19285" y="13330"/>
                </a:lnTo>
                <a:lnTo>
                  <a:pt x="19156" y="13309"/>
                </a:lnTo>
                <a:lnTo>
                  <a:pt x="19049" y="13287"/>
                </a:lnTo>
                <a:lnTo>
                  <a:pt x="18920" y="13223"/>
                </a:lnTo>
                <a:lnTo>
                  <a:pt x="18812" y="13137"/>
                </a:lnTo>
                <a:lnTo>
                  <a:pt x="11051" y="6687"/>
                </a:lnTo>
                <a:lnTo>
                  <a:pt x="10922" y="6601"/>
                </a:lnTo>
                <a:lnTo>
                  <a:pt x="10772" y="6537"/>
                </a:lnTo>
                <a:lnTo>
                  <a:pt x="10643" y="6494"/>
                </a:lnTo>
                <a:lnTo>
                  <a:pt x="10492" y="6494"/>
                </a:lnTo>
                <a:lnTo>
                  <a:pt x="10363" y="6515"/>
                </a:lnTo>
                <a:lnTo>
                  <a:pt x="10234" y="6537"/>
                </a:lnTo>
                <a:lnTo>
                  <a:pt x="10105" y="6601"/>
                </a:lnTo>
                <a:lnTo>
                  <a:pt x="9998" y="6687"/>
                </a:lnTo>
                <a:lnTo>
                  <a:pt x="9890" y="6773"/>
                </a:lnTo>
                <a:lnTo>
                  <a:pt x="9804" y="6902"/>
                </a:lnTo>
                <a:lnTo>
                  <a:pt x="9761" y="7010"/>
                </a:lnTo>
                <a:lnTo>
                  <a:pt x="9718" y="7139"/>
                </a:lnTo>
                <a:lnTo>
                  <a:pt x="9697" y="7289"/>
                </a:lnTo>
                <a:lnTo>
                  <a:pt x="9697" y="7418"/>
                </a:lnTo>
                <a:lnTo>
                  <a:pt x="9740" y="7568"/>
                </a:lnTo>
                <a:lnTo>
                  <a:pt x="9804" y="7719"/>
                </a:lnTo>
                <a:lnTo>
                  <a:pt x="14814" y="16491"/>
                </a:lnTo>
                <a:lnTo>
                  <a:pt x="14878" y="16620"/>
                </a:lnTo>
                <a:lnTo>
                  <a:pt x="14921" y="16749"/>
                </a:lnTo>
                <a:lnTo>
                  <a:pt x="14921" y="16856"/>
                </a:lnTo>
                <a:lnTo>
                  <a:pt x="14921" y="16985"/>
                </a:lnTo>
                <a:lnTo>
                  <a:pt x="14900" y="17093"/>
                </a:lnTo>
                <a:lnTo>
                  <a:pt x="14857" y="17222"/>
                </a:lnTo>
                <a:lnTo>
                  <a:pt x="14814" y="17307"/>
                </a:lnTo>
                <a:lnTo>
                  <a:pt x="14749" y="17415"/>
                </a:lnTo>
                <a:lnTo>
                  <a:pt x="14663" y="17501"/>
                </a:lnTo>
                <a:lnTo>
                  <a:pt x="14577" y="17565"/>
                </a:lnTo>
                <a:lnTo>
                  <a:pt x="14470" y="17630"/>
                </a:lnTo>
                <a:lnTo>
                  <a:pt x="14362" y="17673"/>
                </a:lnTo>
                <a:lnTo>
                  <a:pt x="14233" y="17694"/>
                </a:lnTo>
                <a:lnTo>
                  <a:pt x="14126" y="17716"/>
                </a:lnTo>
                <a:lnTo>
                  <a:pt x="13997" y="17694"/>
                </a:lnTo>
                <a:lnTo>
                  <a:pt x="13868" y="17673"/>
                </a:lnTo>
                <a:lnTo>
                  <a:pt x="4279" y="14448"/>
                </a:lnTo>
                <a:lnTo>
                  <a:pt x="4129" y="14405"/>
                </a:lnTo>
                <a:lnTo>
                  <a:pt x="3978" y="14405"/>
                </a:lnTo>
                <a:lnTo>
                  <a:pt x="3828" y="14427"/>
                </a:lnTo>
                <a:lnTo>
                  <a:pt x="3699" y="14470"/>
                </a:lnTo>
                <a:lnTo>
                  <a:pt x="3570" y="14534"/>
                </a:lnTo>
                <a:lnTo>
                  <a:pt x="3462" y="14620"/>
                </a:lnTo>
                <a:lnTo>
                  <a:pt x="3376" y="14706"/>
                </a:lnTo>
                <a:lnTo>
                  <a:pt x="3290" y="14835"/>
                </a:lnTo>
                <a:lnTo>
                  <a:pt x="3247" y="14964"/>
                </a:lnTo>
                <a:lnTo>
                  <a:pt x="3204" y="15093"/>
                </a:lnTo>
                <a:lnTo>
                  <a:pt x="3204" y="15222"/>
                </a:lnTo>
                <a:lnTo>
                  <a:pt x="3204" y="15351"/>
                </a:lnTo>
                <a:lnTo>
                  <a:pt x="3226" y="15502"/>
                </a:lnTo>
                <a:lnTo>
                  <a:pt x="3290" y="15631"/>
                </a:lnTo>
                <a:lnTo>
                  <a:pt x="3376" y="15760"/>
                </a:lnTo>
                <a:lnTo>
                  <a:pt x="3505" y="15867"/>
                </a:lnTo>
                <a:lnTo>
                  <a:pt x="11352" y="22231"/>
                </a:lnTo>
                <a:lnTo>
                  <a:pt x="11438" y="22317"/>
                </a:lnTo>
                <a:lnTo>
                  <a:pt x="11524" y="22424"/>
                </a:lnTo>
                <a:lnTo>
                  <a:pt x="11589" y="22532"/>
                </a:lnTo>
                <a:lnTo>
                  <a:pt x="11610" y="22661"/>
                </a:lnTo>
                <a:lnTo>
                  <a:pt x="11632" y="22768"/>
                </a:lnTo>
                <a:lnTo>
                  <a:pt x="11653" y="22876"/>
                </a:lnTo>
                <a:lnTo>
                  <a:pt x="11632" y="23005"/>
                </a:lnTo>
                <a:lnTo>
                  <a:pt x="11610" y="23112"/>
                </a:lnTo>
                <a:lnTo>
                  <a:pt x="11567" y="23220"/>
                </a:lnTo>
                <a:lnTo>
                  <a:pt x="11503" y="23327"/>
                </a:lnTo>
                <a:lnTo>
                  <a:pt x="11417" y="23413"/>
                </a:lnTo>
                <a:lnTo>
                  <a:pt x="11331" y="23499"/>
                </a:lnTo>
                <a:lnTo>
                  <a:pt x="11245" y="23564"/>
                </a:lnTo>
                <a:lnTo>
                  <a:pt x="11137" y="23628"/>
                </a:lnTo>
                <a:lnTo>
                  <a:pt x="11008" y="23650"/>
                </a:lnTo>
                <a:lnTo>
                  <a:pt x="10879" y="23671"/>
                </a:lnTo>
                <a:lnTo>
                  <a:pt x="775" y="24123"/>
                </a:lnTo>
                <a:lnTo>
                  <a:pt x="624" y="24144"/>
                </a:lnTo>
                <a:lnTo>
                  <a:pt x="474" y="24209"/>
                </a:lnTo>
                <a:lnTo>
                  <a:pt x="345" y="24273"/>
                </a:lnTo>
                <a:lnTo>
                  <a:pt x="237" y="24359"/>
                </a:lnTo>
                <a:lnTo>
                  <a:pt x="151" y="24467"/>
                </a:lnTo>
                <a:lnTo>
                  <a:pt x="87" y="24574"/>
                </a:lnTo>
                <a:lnTo>
                  <a:pt x="22" y="24703"/>
                </a:lnTo>
                <a:lnTo>
                  <a:pt x="1" y="24832"/>
                </a:lnTo>
                <a:lnTo>
                  <a:pt x="1" y="24983"/>
                </a:lnTo>
                <a:lnTo>
                  <a:pt x="1" y="25112"/>
                </a:lnTo>
                <a:lnTo>
                  <a:pt x="44" y="25241"/>
                </a:lnTo>
                <a:lnTo>
                  <a:pt x="108" y="25370"/>
                </a:lnTo>
                <a:lnTo>
                  <a:pt x="173" y="25477"/>
                </a:lnTo>
                <a:lnTo>
                  <a:pt x="280" y="25585"/>
                </a:lnTo>
                <a:lnTo>
                  <a:pt x="409" y="25671"/>
                </a:lnTo>
                <a:lnTo>
                  <a:pt x="560" y="25735"/>
                </a:lnTo>
                <a:lnTo>
                  <a:pt x="10170" y="28831"/>
                </a:lnTo>
                <a:lnTo>
                  <a:pt x="10299" y="28895"/>
                </a:lnTo>
                <a:lnTo>
                  <a:pt x="10406" y="28960"/>
                </a:lnTo>
                <a:lnTo>
                  <a:pt x="10514" y="29046"/>
                </a:lnTo>
                <a:lnTo>
                  <a:pt x="10578" y="29132"/>
                </a:lnTo>
                <a:lnTo>
                  <a:pt x="10643" y="29239"/>
                </a:lnTo>
                <a:lnTo>
                  <a:pt x="10686" y="29347"/>
                </a:lnTo>
                <a:lnTo>
                  <a:pt x="10729" y="29454"/>
                </a:lnTo>
                <a:lnTo>
                  <a:pt x="10729" y="29562"/>
                </a:lnTo>
                <a:lnTo>
                  <a:pt x="10729" y="29691"/>
                </a:lnTo>
                <a:lnTo>
                  <a:pt x="10707" y="29798"/>
                </a:lnTo>
                <a:lnTo>
                  <a:pt x="10686" y="29906"/>
                </a:lnTo>
                <a:lnTo>
                  <a:pt x="10621" y="30013"/>
                </a:lnTo>
                <a:lnTo>
                  <a:pt x="10557" y="30121"/>
                </a:lnTo>
                <a:lnTo>
                  <a:pt x="10471" y="30207"/>
                </a:lnTo>
                <a:lnTo>
                  <a:pt x="10363" y="30293"/>
                </a:lnTo>
                <a:lnTo>
                  <a:pt x="10256" y="30357"/>
                </a:lnTo>
                <a:lnTo>
                  <a:pt x="1011" y="34421"/>
                </a:lnTo>
                <a:lnTo>
                  <a:pt x="861" y="34507"/>
                </a:lnTo>
                <a:lnTo>
                  <a:pt x="753" y="34593"/>
                </a:lnTo>
                <a:lnTo>
                  <a:pt x="646" y="34700"/>
                </a:lnTo>
                <a:lnTo>
                  <a:pt x="581" y="34829"/>
                </a:lnTo>
                <a:lnTo>
                  <a:pt x="538" y="34958"/>
                </a:lnTo>
                <a:lnTo>
                  <a:pt x="517" y="35087"/>
                </a:lnTo>
                <a:lnTo>
                  <a:pt x="517" y="35238"/>
                </a:lnTo>
                <a:lnTo>
                  <a:pt x="538" y="35367"/>
                </a:lnTo>
                <a:lnTo>
                  <a:pt x="581" y="35496"/>
                </a:lnTo>
                <a:lnTo>
                  <a:pt x="646" y="35625"/>
                </a:lnTo>
                <a:lnTo>
                  <a:pt x="732" y="35732"/>
                </a:lnTo>
                <a:lnTo>
                  <a:pt x="818" y="35818"/>
                </a:lnTo>
                <a:lnTo>
                  <a:pt x="947" y="35904"/>
                </a:lnTo>
                <a:lnTo>
                  <a:pt x="1076" y="35969"/>
                </a:lnTo>
                <a:lnTo>
                  <a:pt x="1226" y="35990"/>
                </a:lnTo>
                <a:lnTo>
                  <a:pt x="1398" y="35990"/>
                </a:lnTo>
                <a:lnTo>
                  <a:pt x="11481" y="35410"/>
                </a:lnTo>
                <a:lnTo>
                  <a:pt x="11610" y="35431"/>
                </a:lnTo>
                <a:lnTo>
                  <a:pt x="11739" y="35453"/>
                </a:lnTo>
                <a:lnTo>
                  <a:pt x="11847" y="35496"/>
                </a:lnTo>
                <a:lnTo>
                  <a:pt x="11954" y="35539"/>
                </a:lnTo>
                <a:lnTo>
                  <a:pt x="12062" y="35625"/>
                </a:lnTo>
                <a:lnTo>
                  <a:pt x="12126" y="35689"/>
                </a:lnTo>
                <a:lnTo>
                  <a:pt x="12212" y="35797"/>
                </a:lnTo>
                <a:lnTo>
                  <a:pt x="12255" y="35904"/>
                </a:lnTo>
                <a:lnTo>
                  <a:pt x="12298" y="36012"/>
                </a:lnTo>
                <a:lnTo>
                  <a:pt x="12320" y="36119"/>
                </a:lnTo>
                <a:lnTo>
                  <a:pt x="12341" y="36248"/>
                </a:lnTo>
                <a:lnTo>
                  <a:pt x="12320" y="36356"/>
                </a:lnTo>
                <a:lnTo>
                  <a:pt x="12298" y="36485"/>
                </a:lnTo>
                <a:lnTo>
                  <a:pt x="12255" y="36592"/>
                </a:lnTo>
                <a:lnTo>
                  <a:pt x="12191" y="36700"/>
                </a:lnTo>
                <a:lnTo>
                  <a:pt x="12083" y="36807"/>
                </a:lnTo>
                <a:lnTo>
                  <a:pt x="4946" y="43945"/>
                </a:lnTo>
                <a:lnTo>
                  <a:pt x="4838" y="44074"/>
                </a:lnTo>
                <a:lnTo>
                  <a:pt x="4752" y="44203"/>
                </a:lnTo>
                <a:lnTo>
                  <a:pt x="4709" y="44332"/>
                </a:lnTo>
                <a:lnTo>
                  <a:pt x="4688" y="44482"/>
                </a:lnTo>
                <a:lnTo>
                  <a:pt x="4709" y="44611"/>
                </a:lnTo>
                <a:lnTo>
                  <a:pt x="4731" y="44740"/>
                </a:lnTo>
                <a:lnTo>
                  <a:pt x="4774" y="44869"/>
                </a:lnTo>
                <a:lnTo>
                  <a:pt x="4838" y="44998"/>
                </a:lnTo>
                <a:lnTo>
                  <a:pt x="4924" y="45106"/>
                </a:lnTo>
                <a:lnTo>
                  <a:pt x="5032" y="45192"/>
                </a:lnTo>
                <a:lnTo>
                  <a:pt x="5161" y="45256"/>
                </a:lnTo>
                <a:lnTo>
                  <a:pt x="5268" y="45321"/>
                </a:lnTo>
                <a:lnTo>
                  <a:pt x="5419" y="45342"/>
                </a:lnTo>
                <a:lnTo>
                  <a:pt x="5569" y="45342"/>
                </a:lnTo>
                <a:lnTo>
                  <a:pt x="5720" y="45321"/>
                </a:lnTo>
                <a:lnTo>
                  <a:pt x="5870" y="45278"/>
                </a:lnTo>
                <a:lnTo>
                  <a:pt x="15050" y="41085"/>
                </a:lnTo>
                <a:lnTo>
                  <a:pt x="15179" y="41042"/>
                </a:lnTo>
                <a:lnTo>
                  <a:pt x="15308" y="41021"/>
                </a:lnTo>
                <a:lnTo>
                  <a:pt x="15566" y="41021"/>
                </a:lnTo>
                <a:lnTo>
                  <a:pt x="15674" y="41064"/>
                </a:lnTo>
                <a:lnTo>
                  <a:pt x="15781" y="41107"/>
                </a:lnTo>
                <a:lnTo>
                  <a:pt x="15867" y="41171"/>
                </a:lnTo>
                <a:lnTo>
                  <a:pt x="15975" y="41257"/>
                </a:lnTo>
                <a:lnTo>
                  <a:pt x="16039" y="41343"/>
                </a:lnTo>
                <a:lnTo>
                  <a:pt x="16104" y="41429"/>
                </a:lnTo>
                <a:lnTo>
                  <a:pt x="16168" y="41537"/>
                </a:lnTo>
                <a:lnTo>
                  <a:pt x="16190" y="41666"/>
                </a:lnTo>
                <a:lnTo>
                  <a:pt x="16211" y="41773"/>
                </a:lnTo>
                <a:lnTo>
                  <a:pt x="16211" y="41902"/>
                </a:lnTo>
                <a:lnTo>
                  <a:pt x="16190" y="42031"/>
                </a:lnTo>
                <a:lnTo>
                  <a:pt x="16147" y="42160"/>
                </a:lnTo>
                <a:lnTo>
                  <a:pt x="12040" y="51383"/>
                </a:lnTo>
                <a:lnTo>
                  <a:pt x="11997" y="51555"/>
                </a:lnTo>
                <a:lnTo>
                  <a:pt x="11976" y="51706"/>
                </a:lnTo>
                <a:lnTo>
                  <a:pt x="11976" y="51835"/>
                </a:lnTo>
                <a:lnTo>
                  <a:pt x="12019" y="51985"/>
                </a:lnTo>
                <a:lnTo>
                  <a:pt x="12062" y="52114"/>
                </a:lnTo>
                <a:lnTo>
                  <a:pt x="12148" y="52222"/>
                </a:lnTo>
                <a:lnTo>
                  <a:pt x="12234" y="52329"/>
                </a:lnTo>
                <a:lnTo>
                  <a:pt x="12341" y="52415"/>
                </a:lnTo>
                <a:lnTo>
                  <a:pt x="12449" y="52480"/>
                </a:lnTo>
                <a:lnTo>
                  <a:pt x="12578" y="52523"/>
                </a:lnTo>
                <a:lnTo>
                  <a:pt x="12728" y="52544"/>
                </a:lnTo>
                <a:lnTo>
                  <a:pt x="12857" y="52544"/>
                </a:lnTo>
                <a:lnTo>
                  <a:pt x="12986" y="52523"/>
                </a:lnTo>
                <a:lnTo>
                  <a:pt x="13137" y="52480"/>
                </a:lnTo>
                <a:lnTo>
                  <a:pt x="13266" y="52415"/>
                </a:lnTo>
                <a:lnTo>
                  <a:pt x="13395" y="52308"/>
                </a:lnTo>
                <a:lnTo>
                  <a:pt x="20446" y="45084"/>
                </a:lnTo>
                <a:lnTo>
                  <a:pt x="20554" y="44998"/>
                </a:lnTo>
                <a:lnTo>
                  <a:pt x="20661" y="44912"/>
                </a:lnTo>
                <a:lnTo>
                  <a:pt x="20769" y="44869"/>
                </a:lnTo>
                <a:lnTo>
                  <a:pt x="20898" y="44848"/>
                </a:lnTo>
                <a:lnTo>
                  <a:pt x="21005" y="44826"/>
                </a:lnTo>
                <a:lnTo>
                  <a:pt x="21134" y="44848"/>
                </a:lnTo>
                <a:lnTo>
                  <a:pt x="21242" y="44869"/>
                </a:lnTo>
                <a:lnTo>
                  <a:pt x="21349" y="44891"/>
                </a:lnTo>
                <a:lnTo>
                  <a:pt x="21457" y="44955"/>
                </a:lnTo>
                <a:lnTo>
                  <a:pt x="21564" y="45020"/>
                </a:lnTo>
                <a:lnTo>
                  <a:pt x="21650" y="45106"/>
                </a:lnTo>
                <a:lnTo>
                  <a:pt x="21715" y="45192"/>
                </a:lnTo>
                <a:lnTo>
                  <a:pt x="21779" y="45299"/>
                </a:lnTo>
                <a:lnTo>
                  <a:pt x="21822" y="45428"/>
                </a:lnTo>
                <a:lnTo>
                  <a:pt x="21844" y="45557"/>
                </a:lnTo>
                <a:lnTo>
                  <a:pt x="21844" y="45686"/>
                </a:lnTo>
                <a:lnTo>
                  <a:pt x="21371" y="55769"/>
                </a:lnTo>
                <a:lnTo>
                  <a:pt x="21371" y="55941"/>
                </a:lnTo>
                <a:lnTo>
                  <a:pt x="21414" y="56092"/>
                </a:lnTo>
                <a:lnTo>
                  <a:pt x="21457" y="56221"/>
                </a:lnTo>
                <a:lnTo>
                  <a:pt x="21543" y="56328"/>
                </a:lnTo>
                <a:lnTo>
                  <a:pt x="21650" y="56436"/>
                </a:lnTo>
                <a:lnTo>
                  <a:pt x="21758" y="56522"/>
                </a:lnTo>
                <a:lnTo>
                  <a:pt x="21865" y="56565"/>
                </a:lnTo>
                <a:lnTo>
                  <a:pt x="21994" y="56608"/>
                </a:lnTo>
                <a:lnTo>
                  <a:pt x="22145" y="56629"/>
                </a:lnTo>
                <a:lnTo>
                  <a:pt x="22274" y="56629"/>
                </a:lnTo>
                <a:lnTo>
                  <a:pt x="22403" y="56608"/>
                </a:lnTo>
                <a:lnTo>
                  <a:pt x="22532" y="56565"/>
                </a:lnTo>
                <a:lnTo>
                  <a:pt x="22661" y="56500"/>
                </a:lnTo>
                <a:lnTo>
                  <a:pt x="22768" y="56393"/>
                </a:lnTo>
                <a:lnTo>
                  <a:pt x="22876" y="56285"/>
                </a:lnTo>
                <a:lnTo>
                  <a:pt x="22940" y="56135"/>
                </a:lnTo>
                <a:lnTo>
                  <a:pt x="26918" y="46847"/>
                </a:lnTo>
                <a:lnTo>
                  <a:pt x="26982" y="46740"/>
                </a:lnTo>
                <a:lnTo>
                  <a:pt x="27068" y="46632"/>
                </a:lnTo>
                <a:lnTo>
                  <a:pt x="27154" y="46546"/>
                </a:lnTo>
                <a:lnTo>
                  <a:pt x="27240" y="46482"/>
                </a:lnTo>
                <a:lnTo>
                  <a:pt x="27348" y="46417"/>
                </a:lnTo>
                <a:lnTo>
                  <a:pt x="27477" y="46374"/>
                </a:lnTo>
                <a:lnTo>
                  <a:pt x="27584" y="46353"/>
                </a:lnTo>
                <a:lnTo>
                  <a:pt x="27691" y="46353"/>
                </a:lnTo>
                <a:lnTo>
                  <a:pt x="27820" y="46374"/>
                </a:lnTo>
                <a:lnTo>
                  <a:pt x="27928" y="46396"/>
                </a:lnTo>
                <a:lnTo>
                  <a:pt x="28035" y="46439"/>
                </a:lnTo>
                <a:lnTo>
                  <a:pt x="28143" y="46503"/>
                </a:lnTo>
                <a:lnTo>
                  <a:pt x="28229" y="46589"/>
                </a:lnTo>
                <a:lnTo>
                  <a:pt x="28315" y="46675"/>
                </a:lnTo>
                <a:lnTo>
                  <a:pt x="28379" y="46783"/>
                </a:lnTo>
                <a:lnTo>
                  <a:pt x="28444" y="46912"/>
                </a:lnTo>
                <a:lnTo>
                  <a:pt x="31647" y="56500"/>
                </a:lnTo>
                <a:lnTo>
                  <a:pt x="31712" y="56651"/>
                </a:lnTo>
                <a:lnTo>
                  <a:pt x="31798" y="56780"/>
                </a:lnTo>
                <a:lnTo>
                  <a:pt x="31884" y="56866"/>
                </a:lnTo>
                <a:lnTo>
                  <a:pt x="32013" y="56952"/>
                </a:lnTo>
                <a:lnTo>
                  <a:pt x="32142" y="57016"/>
                </a:lnTo>
                <a:lnTo>
                  <a:pt x="32271" y="57038"/>
                </a:lnTo>
                <a:lnTo>
                  <a:pt x="32400" y="57059"/>
                </a:lnTo>
                <a:lnTo>
                  <a:pt x="32529" y="57038"/>
                </a:lnTo>
                <a:lnTo>
                  <a:pt x="32679" y="57016"/>
                </a:lnTo>
                <a:lnTo>
                  <a:pt x="32787" y="56973"/>
                </a:lnTo>
                <a:lnTo>
                  <a:pt x="32916" y="56887"/>
                </a:lnTo>
                <a:lnTo>
                  <a:pt x="33023" y="56801"/>
                </a:lnTo>
                <a:lnTo>
                  <a:pt x="33109" y="56694"/>
                </a:lnTo>
                <a:lnTo>
                  <a:pt x="33174" y="56565"/>
                </a:lnTo>
                <a:lnTo>
                  <a:pt x="33217" y="56436"/>
                </a:lnTo>
                <a:lnTo>
                  <a:pt x="33238" y="56264"/>
                </a:lnTo>
                <a:lnTo>
                  <a:pt x="33604" y="46159"/>
                </a:lnTo>
                <a:lnTo>
                  <a:pt x="33604" y="46030"/>
                </a:lnTo>
                <a:lnTo>
                  <a:pt x="33647" y="45901"/>
                </a:lnTo>
                <a:lnTo>
                  <a:pt x="33690" y="45794"/>
                </a:lnTo>
                <a:lnTo>
                  <a:pt x="33754" y="45686"/>
                </a:lnTo>
                <a:lnTo>
                  <a:pt x="33840" y="45600"/>
                </a:lnTo>
                <a:lnTo>
                  <a:pt x="33926" y="45536"/>
                </a:lnTo>
                <a:lnTo>
                  <a:pt x="34034" y="45471"/>
                </a:lnTo>
                <a:lnTo>
                  <a:pt x="34141" y="45428"/>
                </a:lnTo>
                <a:lnTo>
                  <a:pt x="34249" y="45407"/>
                </a:lnTo>
                <a:lnTo>
                  <a:pt x="34378" y="45385"/>
                </a:lnTo>
                <a:lnTo>
                  <a:pt x="34485" y="45385"/>
                </a:lnTo>
                <a:lnTo>
                  <a:pt x="34614" y="45407"/>
                </a:lnTo>
                <a:lnTo>
                  <a:pt x="34722" y="45450"/>
                </a:lnTo>
                <a:lnTo>
                  <a:pt x="34829" y="45493"/>
                </a:lnTo>
                <a:lnTo>
                  <a:pt x="34937" y="45579"/>
                </a:lnTo>
                <a:lnTo>
                  <a:pt x="35023" y="45686"/>
                </a:lnTo>
                <a:lnTo>
                  <a:pt x="41472" y="53447"/>
                </a:lnTo>
                <a:lnTo>
                  <a:pt x="41601" y="53576"/>
                </a:lnTo>
                <a:lnTo>
                  <a:pt x="41709" y="53662"/>
                </a:lnTo>
                <a:lnTo>
                  <a:pt x="41859" y="53727"/>
                </a:lnTo>
                <a:lnTo>
                  <a:pt x="41988" y="53748"/>
                </a:lnTo>
                <a:lnTo>
                  <a:pt x="42268" y="53748"/>
                </a:lnTo>
                <a:lnTo>
                  <a:pt x="42397" y="53705"/>
                </a:lnTo>
                <a:lnTo>
                  <a:pt x="42504" y="53641"/>
                </a:lnTo>
                <a:lnTo>
                  <a:pt x="42633" y="53576"/>
                </a:lnTo>
                <a:lnTo>
                  <a:pt x="42719" y="53469"/>
                </a:lnTo>
                <a:lnTo>
                  <a:pt x="42805" y="53361"/>
                </a:lnTo>
                <a:lnTo>
                  <a:pt x="42870" y="53254"/>
                </a:lnTo>
                <a:lnTo>
                  <a:pt x="42913" y="53125"/>
                </a:lnTo>
                <a:lnTo>
                  <a:pt x="42934" y="52974"/>
                </a:lnTo>
                <a:lnTo>
                  <a:pt x="42934" y="52824"/>
                </a:lnTo>
                <a:lnTo>
                  <a:pt x="42891" y="52652"/>
                </a:lnTo>
                <a:lnTo>
                  <a:pt x="39559" y="43128"/>
                </a:lnTo>
                <a:lnTo>
                  <a:pt x="39537" y="42999"/>
                </a:lnTo>
                <a:lnTo>
                  <a:pt x="39516" y="42870"/>
                </a:lnTo>
                <a:lnTo>
                  <a:pt x="39537" y="42741"/>
                </a:lnTo>
                <a:lnTo>
                  <a:pt x="39559" y="42612"/>
                </a:lnTo>
                <a:lnTo>
                  <a:pt x="39602" y="42504"/>
                </a:lnTo>
                <a:lnTo>
                  <a:pt x="39666" y="42397"/>
                </a:lnTo>
                <a:lnTo>
                  <a:pt x="39731" y="42311"/>
                </a:lnTo>
                <a:lnTo>
                  <a:pt x="39817" y="42225"/>
                </a:lnTo>
                <a:lnTo>
                  <a:pt x="39903" y="42160"/>
                </a:lnTo>
                <a:lnTo>
                  <a:pt x="40010" y="42117"/>
                </a:lnTo>
                <a:lnTo>
                  <a:pt x="40118" y="42074"/>
                </a:lnTo>
                <a:lnTo>
                  <a:pt x="40247" y="42053"/>
                </a:lnTo>
                <a:lnTo>
                  <a:pt x="40354" y="42031"/>
                </a:lnTo>
                <a:lnTo>
                  <a:pt x="40483" y="42053"/>
                </a:lnTo>
                <a:lnTo>
                  <a:pt x="40612" y="42096"/>
                </a:lnTo>
                <a:lnTo>
                  <a:pt x="40741" y="42139"/>
                </a:lnTo>
                <a:lnTo>
                  <a:pt x="49556" y="47062"/>
                </a:lnTo>
                <a:lnTo>
                  <a:pt x="49706" y="47127"/>
                </a:lnTo>
                <a:lnTo>
                  <a:pt x="49857" y="47170"/>
                </a:lnTo>
                <a:lnTo>
                  <a:pt x="50136" y="47170"/>
                </a:lnTo>
                <a:lnTo>
                  <a:pt x="50265" y="47127"/>
                </a:lnTo>
                <a:lnTo>
                  <a:pt x="50394" y="47062"/>
                </a:lnTo>
                <a:lnTo>
                  <a:pt x="50502" y="46976"/>
                </a:lnTo>
                <a:lnTo>
                  <a:pt x="50588" y="46869"/>
                </a:lnTo>
                <a:lnTo>
                  <a:pt x="50674" y="46761"/>
                </a:lnTo>
                <a:lnTo>
                  <a:pt x="50717" y="46632"/>
                </a:lnTo>
                <a:lnTo>
                  <a:pt x="50760" y="46503"/>
                </a:lnTo>
                <a:lnTo>
                  <a:pt x="50781" y="46374"/>
                </a:lnTo>
                <a:lnTo>
                  <a:pt x="50781" y="46224"/>
                </a:lnTo>
                <a:lnTo>
                  <a:pt x="50738" y="46095"/>
                </a:lnTo>
                <a:lnTo>
                  <a:pt x="50674" y="45944"/>
                </a:lnTo>
                <a:lnTo>
                  <a:pt x="50588" y="45815"/>
                </a:lnTo>
                <a:lnTo>
                  <a:pt x="44031" y="38118"/>
                </a:lnTo>
                <a:lnTo>
                  <a:pt x="43966" y="38011"/>
                </a:lnTo>
                <a:lnTo>
                  <a:pt x="43902" y="37903"/>
                </a:lnTo>
                <a:lnTo>
                  <a:pt x="43859" y="37774"/>
                </a:lnTo>
                <a:lnTo>
                  <a:pt x="43837" y="37667"/>
                </a:lnTo>
                <a:lnTo>
                  <a:pt x="43837" y="37538"/>
                </a:lnTo>
                <a:lnTo>
                  <a:pt x="43859" y="37430"/>
                </a:lnTo>
                <a:lnTo>
                  <a:pt x="43902" y="37301"/>
                </a:lnTo>
                <a:lnTo>
                  <a:pt x="43945" y="37194"/>
                </a:lnTo>
                <a:lnTo>
                  <a:pt x="44009" y="37108"/>
                </a:lnTo>
                <a:lnTo>
                  <a:pt x="44095" y="37022"/>
                </a:lnTo>
                <a:lnTo>
                  <a:pt x="44181" y="36936"/>
                </a:lnTo>
                <a:lnTo>
                  <a:pt x="44289" y="36872"/>
                </a:lnTo>
                <a:lnTo>
                  <a:pt x="44396" y="36829"/>
                </a:lnTo>
                <a:lnTo>
                  <a:pt x="44504" y="36786"/>
                </a:lnTo>
                <a:lnTo>
                  <a:pt x="44783" y="36786"/>
                </a:lnTo>
                <a:lnTo>
                  <a:pt x="54780" y="38204"/>
                </a:lnTo>
                <a:lnTo>
                  <a:pt x="54931" y="38204"/>
                </a:lnTo>
                <a:lnTo>
                  <a:pt x="55081" y="38183"/>
                </a:lnTo>
                <a:lnTo>
                  <a:pt x="55232" y="38140"/>
                </a:lnTo>
                <a:lnTo>
                  <a:pt x="55361" y="38075"/>
                </a:lnTo>
                <a:lnTo>
                  <a:pt x="55447" y="37989"/>
                </a:lnTo>
                <a:lnTo>
                  <a:pt x="55554" y="37882"/>
                </a:lnTo>
                <a:lnTo>
                  <a:pt x="55619" y="37753"/>
                </a:lnTo>
                <a:lnTo>
                  <a:pt x="55662" y="37645"/>
                </a:lnTo>
                <a:lnTo>
                  <a:pt x="55705" y="37495"/>
                </a:lnTo>
                <a:lnTo>
                  <a:pt x="55705" y="37366"/>
                </a:lnTo>
                <a:lnTo>
                  <a:pt x="55705" y="37237"/>
                </a:lnTo>
                <a:lnTo>
                  <a:pt x="55662" y="37108"/>
                </a:lnTo>
                <a:lnTo>
                  <a:pt x="55619" y="36979"/>
                </a:lnTo>
                <a:lnTo>
                  <a:pt x="55533" y="36850"/>
                </a:lnTo>
                <a:lnTo>
                  <a:pt x="55425" y="36743"/>
                </a:lnTo>
                <a:lnTo>
                  <a:pt x="55275" y="36657"/>
                </a:lnTo>
                <a:lnTo>
                  <a:pt x="46396" y="31841"/>
                </a:lnTo>
                <a:lnTo>
                  <a:pt x="46288" y="31776"/>
                </a:lnTo>
                <a:lnTo>
                  <a:pt x="46202" y="31690"/>
                </a:lnTo>
                <a:lnTo>
                  <a:pt x="46116" y="31583"/>
                </a:lnTo>
                <a:lnTo>
                  <a:pt x="46052" y="31475"/>
                </a:lnTo>
                <a:lnTo>
                  <a:pt x="46009" y="31368"/>
                </a:lnTo>
                <a:lnTo>
                  <a:pt x="45987" y="31260"/>
                </a:lnTo>
                <a:lnTo>
                  <a:pt x="45987" y="31131"/>
                </a:lnTo>
                <a:lnTo>
                  <a:pt x="45987" y="31024"/>
                </a:lnTo>
                <a:lnTo>
                  <a:pt x="46009" y="30895"/>
                </a:lnTo>
                <a:lnTo>
                  <a:pt x="46052" y="30787"/>
                </a:lnTo>
                <a:lnTo>
                  <a:pt x="46095" y="30680"/>
                </a:lnTo>
                <a:lnTo>
                  <a:pt x="46181" y="30594"/>
                </a:lnTo>
                <a:lnTo>
                  <a:pt x="46267" y="30508"/>
                </a:lnTo>
                <a:lnTo>
                  <a:pt x="46353" y="30443"/>
                </a:lnTo>
                <a:lnTo>
                  <a:pt x="46482" y="30379"/>
                </a:lnTo>
                <a:lnTo>
                  <a:pt x="46611" y="30336"/>
                </a:lnTo>
                <a:lnTo>
                  <a:pt x="56436" y="28035"/>
                </a:lnTo>
                <a:lnTo>
                  <a:pt x="56586" y="27971"/>
                </a:lnTo>
                <a:lnTo>
                  <a:pt x="56737" y="27906"/>
                </a:lnTo>
                <a:lnTo>
                  <a:pt x="56844" y="27820"/>
                </a:lnTo>
                <a:lnTo>
                  <a:pt x="56930" y="27713"/>
                </a:lnTo>
                <a:lnTo>
                  <a:pt x="56994" y="27584"/>
                </a:lnTo>
                <a:lnTo>
                  <a:pt x="57037" y="27455"/>
                </a:lnTo>
                <a:lnTo>
                  <a:pt x="57080" y="27326"/>
                </a:lnTo>
                <a:lnTo>
                  <a:pt x="57080" y="27197"/>
                </a:lnTo>
                <a:lnTo>
                  <a:pt x="57059" y="27047"/>
                </a:lnTo>
                <a:lnTo>
                  <a:pt x="57016" y="26918"/>
                </a:lnTo>
                <a:lnTo>
                  <a:pt x="56951" y="26810"/>
                </a:lnTo>
                <a:lnTo>
                  <a:pt x="56887" y="26681"/>
                </a:lnTo>
                <a:lnTo>
                  <a:pt x="56780" y="26595"/>
                </a:lnTo>
                <a:lnTo>
                  <a:pt x="56651" y="26509"/>
                </a:lnTo>
                <a:lnTo>
                  <a:pt x="56522" y="26445"/>
                </a:lnTo>
                <a:lnTo>
                  <a:pt x="56350" y="26423"/>
                </a:lnTo>
                <a:lnTo>
                  <a:pt x="46331" y="25133"/>
                </a:lnTo>
                <a:lnTo>
                  <a:pt x="46202" y="25112"/>
                </a:lnTo>
                <a:lnTo>
                  <a:pt x="46095" y="25069"/>
                </a:lnTo>
                <a:lnTo>
                  <a:pt x="45987" y="25004"/>
                </a:lnTo>
                <a:lnTo>
                  <a:pt x="45880" y="24918"/>
                </a:lnTo>
                <a:lnTo>
                  <a:pt x="45794" y="24832"/>
                </a:lnTo>
                <a:lnTo>
                  <a:pt x="45729" y="24725"/>
                </a:lnTo>
                <a:lnTo>
                  <a:pt x="45686" y="24639"/>
                </a:lnTo>
                <a:lnTo>
                  <a:pt x="45643" y="24510"/>
                </a:lnTo>
                <a:lnTo>
                  <a:pt x="45643" y="24402"/>
                </a:lnTo>
                <a:lnTo>
                  <a:pt x="45622" y="24273"/>
                </a:lnTo>
                <a:lnTo>
                  <a:pt x="45643" y="24166"/>
                </a:lnTo>
                <a:lnTo>
                  <a:pt x="45665" y="24058"/>
                </a:lnTo>
                <a:lnTo>
                  <a:pt x="45729" y="23951"/>
                </a:lnTo>
                <a:lnTo>
                  <a:pt x="45794" y="23843"/>
                </a:lnTo>
                <a:lnTo>
                  <a:pt x="45880" y="23736"/>
                </a:lnTo>
                <a:lnTo>
                  <a:pt x="45987" y="23650"/>
                </a:lnTo>
                <a:lnTo>
                  <a:pt x="54329" y="17952"/>
                </a:lnTo>
                <a:lnTo>
                  <a:pt x="54458" y="17845"/>
                </a:lnTo>
                <a:lnTo>
                  <a:pt x="54544" y="17737"/>
                </a:lnTo>
                <a:lnTo>
                  <a:pt x="54608" y="17608"/>
                </a:lnTo>
                <a:lnTo>
                  <a:pt x="54673" y="17479"/>
                </a:lnTo>
                <a:lnTo>
                  <a:pt x="54673" y="17350"/>
                </a:lnTo>
                <a:lnTo>
                  <a:pt x="54673" y="17200"/>
                </a:lnTo>
                <a:lnTo>
                  <a:pt x="54651" y="17071"/>
                </a:lnTo>
                <a:lnTo>
                  <a:pt x="54608" y="16942"/>
                </a:lnTo>
                <a:lnTo>
                  <a:pt x="54544" y="16813"/>
                </a:lnTo>
                <a:lnTo>
                  <a:pt x="54458" y="16706"/>
                </a:lnTo>
                <a:lnTo>
                  <a:pt x="54372" y="16620"/>
                </a:lnTo>
                <a:lnTo>
                  <a:pt x="54243" y="16555"/>
                </a:lnTo>
                <a:lnTo>
                  <a:pt x="54114" y="16491"/>
                </a:lnTo>
                <a:lnTo>
                  <a:pt x="53985" y="16469"/>
                </a:lnTo>
                <a:lnTo>
                  <a:pt x="53834" y="16448"/>
                </a:lnTo>
                <a:lnTo>
                  <a:pt x="53662" y="16469"/>
                </a:lnTo>
                <a:lnTo>
                  <a:pt x="43859" y="18898"/>
                </a:lnTo>
                <a:lnTo>
                  <a:pt x="43730" y="18920"/>
                </a:lnTo>
                <a:lnTo>
                  <a:pt x="43601" y="18920"/>
                </a:lnTo>
                <a:lnTo>
                  <a:pt x="43472" y="18898"/>
                </a:lnTo>
                <a:lnTo>
                  <a:pt x="43364" y="18877"/>
                </a:lnTo>
                <a:lnTo>
                  <a:pt x="43257" y="18812"/>
                </a:lnTo>
                <a:lnTo>
                  <a:pt x="43149" y="18748"/>
                </a:lnTo>
                <a:lnTo>
                  <a:pt x="43063" y="18662"/>
                </a:lnTo>
                <a:lnTo>
                  <a:pt x="42999" y="18576"/>
                </a:lnTo>
                <a:lnTo>
                  <a:pt x="42934" y="18468"/>
                </a:lnTo>
                <a:lnTo>
                  <a:pt x="42891" y="18361"/>
                </a:lnTo>
                <a:lnTo>
                  <a:pt x="42848" y="18253"/>
                </a:lnTo>
                <a:lnTo>
                  <a:pt x="42848" y="18124"/>
                </a:lnTo>
                <a:lnTo>
                  <a:pt x="42848" y="18017"/>
                </a:lnTo>
                <a:lnTo>
                  <a:pt x="42870" y="17888"/>
                </a:lnTo>
                <a:lnTo>
                  <a:pt x="42913" y="17780"/>
                </a:lnTo>
                <a:lnTo>
                  <a:pt x="42999" y="17651"/>
                </a:lnTo>
                <a:lnTo>
                  <a:pt x="48717" y="9331"/>
                </a:lnTo>
                <a:lnTo>
                  <a:pt x="48782" y="9181"/>
                </a:lnTo>
                <a:lnTo>
                  <a:pt x="48846" y="9030"/>
                </a:lnTo>
                <a:lnTo>
                  <a:pt x="48868" y="8901"/>
                </a:lnTo>
                <a:lnTo>
                  <a:pt x="48846" y="8751"/>
                </a:lnTo>
                <a:lnTo>
                  <a:pt x="48825" y="8622"/>
                </a:lnTo>
                <a:lnTo>
                  <a:pt x="48760" y="8493"/>
                </a:lnTo>
                <a:lnTo>
                  <a:pt x="48696" y="8385"/>
                </a:lnTo>
                <a:lnTo>
                  <a:pt x="48610" y="8278"/>
                </a:lnTo>
                <a:lnTo>
                  <a:pt x="48502" y="8192"/>
                </a:lnTo>
                <a:lnTo>
                  <a:pt x="48395" y="8127"/>
                </a:lnTo>
                <a:lnTo>
                  <a:pt x="48266" y="8063"/>
                </a:lnTo>
                <a:lnTo>
                  <a:pt x="48137" y="8041"/>
                </a:lnTo>
                <a:lnTo>
                  <a:pt x="47986" y="8041"/>
                </a:lnTo>
                <a:lnTo>
                  <a:pt x="47836" y="8063"/>
                </a:lnTo>
                <a:lnTo>
                  <a:pt x="47707" y="8106"/>
                </a:lnTo>
                <a:lnTo>
                  <a:pt x="47556" y="8192"/>
                </a:lnTo>
                <a:lnTo>
                  <a:pt x="39279" y="13997"/>
                </a:lnTo>
                <a:lnTo>
                  <a:pt x="39172" y="14061"/>
                </a:lnTo>
                <a:lnTo>
                  <a:pt x="39043" y="14104"/>
                </a:lnTo>
                <a:lnTo>
                  <a:pt x="38935" y="14126"/>
                </a:lnTo>
                <a:lnTo>
                  <a:pt x="38806" y="14147"/>
                </a:lnTo>
                <a:lnTo>
                  <a:pt x="38699" y="14126"/>
                </a:lnTo>
                <a:lnTo>
                  <a:pt x="38570" y="14104"/>
                </a:lnTo>
                <a:lnTo>
                  <a:pt x="38462" y="14061"/>
                </a:lnTo>
                <a:lnTo>
                  <a:pt x="38376" y="13997"/>
                </a:lnTo>
                <a:lnTo>
                  <a:pt x="38269" y="13932"/>
                </a:lnTo>
                <a:lnTo>
                  <a:pt x="38183" y="13846"/>
                </a:lnTo>
                <a:lnTo>
                  <a:pt x="38118" y="13739"/>
                </a:lnTo>
                <a:lnTo>
                  <a:pt x="38075" y="13631"/>
                </a:lnTo>
                <a:lnTo>
                  <a:pt x="38032" y="13524"/>
                </a:lnTo>
                <a:lnTo>
                  <a:pt x="38011" y="13395"/>
                </a:lnTo>
                <a:lnTo>
                  <a:pt x="38011" y="13266"/>
                </a:lnTo>
                <a:lnTo>
                  <a:pt x="38032" y="13137"/>
                </a:lnTo>
                <a:lnTo>
                  <a:pt x="40354" y="3312"/>
                </a:lnTo>
                <a:lnTo>
                  <a:pt x="40376" y="3140"/>
                </a:lnTo>
                <a:lnTo>
                  <a:pt x="40376" y="2989"/>
                </a:lnTo>
                <a:lnTo>
                  <a:pt x="40333" y="2860"/>
                </a:lnTo>
                <a:lnTo>
                  <a:pt x="40290" y="2731"/>
                </a:lnTo>
                <a:lnTo>
                  <a:pt x="40204" y="2602"/>
                </a:lnTo>
                <a:lnTo>
                  <a:pt x="40118" y="2516"/>
                </a:lnTo>
                <a:lnTo>
                  <a:pt x="40010" y="2430"/>
                </a:lnTo>
                <a:lnTo>
                  <a:pt x="39881" y="2366"/>
                </a:lnTo>
                <a:lnTo>
                  <a:pt x="39752" y="2323"/>
                </a:lnTo>
                <a:lnTo>
                  <a:pt x="39623" y="2301"/>
                </a:lnTo>
                <a:lnTo>
                  <a:pt x="39473" y="2301"/>
                </a:lnTo>
                <a:lnTo>
                  <a:pt x="39344" y="2323"/>
                </a:lnTo>
                <a:lnTo>
                  <a:pt x="39215" y="2366"/>
                </a:lnTo>
                <a:lnTo>
                  <a:pt x="39086" y="2430"/>
                </a:lnTo>
                <a:lnTo>
                  <a:pt x="38978" y="2538"/>
                </a:lnTo>
                <a:lnTo>
                  <a:pt x="38871" y="2667"/>
                </a:lnTo>
                <a:lnTo>
                  <a:pt x="32077" y="12836"/>
                </a:lnTo>
                <a:lnTo>
                  <a:pt x="30379" y="710"/>
                </a:lnTo>
                <a:lnTo>
                  <a:pt x="30357" y="560"/>
                </a:lnTo>
                <a:lnTo>
                  <a:pt x="30293" y="409"/>
                </a:lnTo>
                <a:lnTo>
                  <a:pt x="30207" y="280"/>
                </a:lnTo>
                <a:lnTo>
                  <a:pt x="30121" y="194"/>
                </a:lnTo>
                <a:lnTo>
                  <a:pt x="29992" y="108"/>
                </a:lnTo>
                <a:lnTo>
                  <a:pt x="29884" y="65"/>
                </a:lnTo>
                <a:lnTo>
                  <a:pt x="29734" y="22"/>
                </a:lnTo>
                <a:lnTo>
                  <a:pt x="29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p:nvPr/>
        </p:nvSpPr>
        <p:spPr>
          <a:xfrm rot="10800000" flipH="1">
            <a:off x="8574754" y="2999546"/>
            <a:ext cx="9643674" cy="3232175"/>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p:nvPr/>
        </p:nvSpPr>
        <p:spPr>
          <a:xfrm rot="10800000" flipH="1">
            <a:off x="-9076074" y="-1082350"/>
            <a:ext cx="9643674" cy="3232175"/>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738300" y="445025"/>
            <a:ext cx="4839600" cy="10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 name="Google Shape;42;p7"/>
          <p:cNvSpPr txBox="1">
            <a:spLocks noGrp="1"/>
          </p:cNvSpPr>
          <p:nvPr>
            <p:ph type="body" idx="1"/>
          </p:nvPr>
        </p:nvSpPr>
        <p:spPr>
          <a:xfrm>
            <a:off x="1019700" y="1863900"/>
            <a:ext cx="4276800" cy="2032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04800" rtl="0">
              <a:lnSpc>
                <a:spcPct val="115000"/>
              </a:lnSpc>
              <a:spcBef>
                <a:spcPts val="0"/>
              </a:spcBef>
              <a:spcAft>
                <a:spcPts val="0"/>
              </a:spcAft>
              <a:buSzPts val="1200"/>
              <a:buChar char="○"/>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a:endParaRPr/>
          </a:p>
        </p:txBody>
      </p:sp>
      <p:sp>
        <p:nvSpPr>
          <p:cNvPr id="43" name="Google Shape;43;p7"/>
          <p:cNvSpPr>
            <a:spLocks noGrp="1"/>
          </p:cNvSpPr>
          <p:nvPr>
            <p:ph type="pic" idx="2"/>
          </p:nvPr>
        </p:nvSpPr>
        <p:spPr>
          <a:xfrm>
            <a:off x="6044100" y="-16050"/>
            <a:ext cx="3099900" cy="5159700"/>
          </a:xfrm>
          <a:prstGeom prst="rect">
            <a:avLst/>
          </a:prstGeom>
          <a:noFill/>
          <a:ln>
            <a:noFill/>
          </a:ln>
        </p:spPr>
      </p:sp>
      <p:sp>
        <p:nvSpPr>
          <p:cNvPr id="44" name="Google Shape;44;p7"/>
          <p:cNvSpPr/>
          <p:nvPr/>
        </p:nvSpPr>
        <p:spPr>
          <a:xfrm>
            <a:off x="8062038" y="170900"/>
            <a:ext cx="737487" cy="737202"/>
          </a:xfrm>
          <a:custGeom>
            <a:avLst/>
            <a:gdLst/>
            <a:ahLst/>
            <a:cxnLst/>
            <a:rect l="l" t="t" r="r" b="b"/>
            <a:pathLst>
              <a:path w="57081" h="57059" extrusionOk="0">
                <a:moveTo>
                  <a:pt x="29476" y="1"/>
                </a:moveTo>
                <a:lnTo>
                  <a:pt x="29347" y="22"/>
                </a:lnTo>
                <a:lnTo>
                  <a:pt x="29218" y="87"/>
                </a:lnTo>
                <a:lnTo>
                  <a:pt x="29089" y="151"/>
                </a:lnTo>
                <a:lnTo>
                  <a:pt x="28981" y="237"/>
                </a:lnTo>
                <a:lnTo>
                  <a:pt x="28895" y="345"/>
                </a:lnTo>
                <a:lnTo>
                  <a:pt x="28831" y="495"/>
                </a:lnTo>
                <a:lnTo>
                  <a:pt x="28766" y="646"/>
                </a:lnTo>
                <a:lnTo>
                  <a:pt x="26101" y="12578"/>
                </a:lnTo>
                <a:lnTo>
                  <a:pt x="20167" y="1893"/>
                </a:lnTo>
                <a:lnTo>
                  <a:pt x="20059" y="1764"/>
                </a:lnTo>
                <a:lnTo>
                  <a:pt x="19952" y="1635"/>
                </a:lnTo>
                <a:lnTo>
                  <a:pt x="19844" y="1570"/>
                </a:lnTo>
                <a:lnTo>
                  <a:pt x="19715" y="1506"/>
                </a:lnTo>
                <a:lnTo>
                  <a:pt x="19586" y="1463"/>
                </a:lnTo>
                <a:lnTo>
                  <a:pt x="19436" y="1463"/>
                </a:lnTo>
                <a:lnTo>
                  <a:pt x="19307" y="1484"/>
                </a:lnTo>
                <a:lnTo>
                  <a:pt x="19178" y="1506"/>
                </a:lnTo>
                <a:lnTo>
                  <a:pt x="19049" y="1570"/>
                </a:lnTo>
                <a:lnTo>
                  <a:pt x="18941" y="1635"/>
                </a:lnTo>
                <a:lnTo>
                  <a:pt x="18834" y="1721"/>
                </a:lnTo>
                <a:lnTo>
                  <a:pt x="18748" y="1828"/>
                </a:lnTo>
                <a:lnTo>
                  <a:pt x="18683" y="1957"/>
                </a:lnTo>
                <a:lnTo>
                  <a:pt x="18640" y="2086"/>
                </a:lnTo>
                <a:lnTo>
                  <a:pt x="18619" y="2258"/>
                </a:lnTo>
                <a:lnTo>
                  <a:pt x="18619" y="2409"/>
                </a:lnTo>
                <a:lnTo>
                  <a:pt x="20145" y="12406"/>
                </a:lnTo>
                <a:lnTo>
                  <a:pt x="20145" y="12535"/>
                </a:lnTo>
                <a:lnTo>
                  <a:pt x="20124" y="12664"/>
                </a:lnTo>
                <a:lnTo>
                  <a:pt x="20102" y="12793"/>
                </a:lnTo>
                <a:lnTo>
                  <a:pt x="20059" y="12900"/>
                </a:lnTo>
                <a:lnTo>
                  <a:pt x="19995" y="12986"/>
                </a:lnTo>
                <a:lnTo>
                  <a:pt x="19909" y="13094"/>
                </a:lnTo>
                <a:lnTo>
                  <a:pt x="19823" y="13158"/>
                </a:lnTo>
                <a:lnTo>
                  <a:pt x="19737" y="13223"/>
                </a:lnTo>
                <a:lnTo>
                  <a:pt x="19629" y="13287"/>
                </a:lnTo>
                <a:lnTo>
                  <a:pt x="19522" y="13309"/>
                </a:lnTo>
                <a:lnTo>
                  <a:pt x="19393" y="13330"/>
                </a:lnTo>
                <a:lnTo>
                  <a:pt x="19285" y="13330"/>
                </a:lnTo>
                <a:lnTo>
                  <a:pt x="19156" y="13309"/>
                </a:lnTo>
                <a:lnTo>
                  <a:pt x="19049" y="13287"/>
                </a:lnTo>
                <a:lnTo>
                  <a:pt x="18920" y="13223"/>
                </a:lnTo>
                <a:lnTo>
                  <a:pt x="18812" y="13137"/>
                </a:lnTo>
                <a:lnTo>
                  <a:pt x="11051" y="6687"/>
                </a:lnTo>
                <a:lnTo>
                  <a:pt x="10922" y="6601"/>
                </a:lnTo>
                <a:lnTo>
                  <a:pt x="10772" y="6537"/>
                </a:lnTo>
                <a:lnTo>
                  <a:pt x="10643" y="6494"/>
                </a:lnTo>
                <a:lnTo>
                  <a:pt x="10492" y="6494"/>
                </a:lnTo>
                <a:lnTo>
                  <a:pt x="10363" y="6515"/>
                </a:lnTo>
                <a:lnTo>
                  <a:pt x="10234" y="6537"/>
                </a:lnTo>
                <a:lnTo>
                  <a:pt x="10105" y="6601"/>
                </a:lnTo>
                <a:lnTo>
                  <a:pt x="9998" y="6687"/>
                </a:lnTo>
                <a:lnTo>
                  <a:pt x="9890" y="6773"/>
                </a:lnTo>
                <a:lnTo>
                  <a:pt x="9804" y="6902"/>
                </a:lnTo>
                <a:lnTo>
                  <a:pt x="9761" y="7010"/>
                </a:lnTo>
                <a:lnTo>
                  <a:pt x="9718" y="7139"/>
                </a:lnTo>
                <a:lnTo>
                  <a:pt x="9697" y="7289"/>
                </a:lnTo>
                <a:lnTo>
                  <a:pt x="9697" y="7418"/>
                </a:lnTo>
                <a:lnTo>
                  <a:pt x="9740" y="7568"/>
                </a:lnTo>
                <a:lnTo>
                  <a:pt x="9804" y="7719"/>
                </a:lnTo>
                <a:lnTo>
                  <a:pt x="14814" y="16491"/>
                </a:lnTo>
                <a:lnTo>
                  <a:pt x="14878" y="16620"/>
                </a:lnTo>
                <a:lnTo>
                  <a:pt x="14921" y="16749"/>
                </a:lnTo>
                <a:lnTo>
                  <a:pt x="14921" y="16856"/>
                </a:lnTo>
                <a:lnTo>
                  <a:pt x="14921" y="16985"/>
                </a:lnTo>
                <a:lnTo>
                  <a:pt x="14900" y="17093"/>
                </a:lnTo>
                <a:lnTo>
                  <a:pt x="14857" y="17222"/>
                </a:lnTo>
                <a:lnTo>
                  <a:pt x="14814" y="17307"/>
                </a:lnTo>
                <a:lnTo>
                  <a:pt x="14749" y="17415"/>
                </a:lnTo>
                <a:lnTo>
                  <a:pt x="14663" y="17501"/>
                </a:lnTo>
                <a:lnTo>
                  <a:pt x="14577" y="17565"/>
                </a:lnTo>
                <a:lnTo>
                  <a:pt x="14470" y="17630"/>
                </a:lnTo>
                <a:lnTo>
                  <a:pt x="14362" y="17673"/>
                </a:lnTo>
                <a:lnTo>
                  <a:pt x="14233" y="17694"/>
                </a:lnTo>
                <a:lnTo>
                  <a:pt x="14126" y="17716"/>
                </a:lnTo>
                <a:lnTo>
                  <a:pt x="13997" y="17694"/>
                </a:lnTo>
                <a:lnTo>
                  <a:pt x="13868" y="17673"/>
                </a:lnTo>
                <a:lnTo>
                  <a:pt x="4279" y="14448"/>
                </a:lnTo>
                <a:lnTo>
                  <a:pt x="4129" y="14405"/>
                </a:lnTo>
                <a:lnTo>
                  <a:pt x="3978" y="14405"/>
                </a:lnTo>
                <a:lnTo>
                  <a:pt x="3828" y="14427"/>
                </a:lnTo>
                <a:lnTo>
                  <a:pt x="3699" y="14470"/>
                </a:lnTo>
                <a:lnTo>
                  <a:pt x="3570" y="14534"/>
                </a:lnTo>
                <a:lnTo>
                  <a:pt x="3462" y="14620"/>
                </a:lnTo>
                <a:lnTo>
                  <a:pt x="3376" y="14706"/>
                </a:lnTo>
                <a:lnTo>
                  <a:pt x="3290" y="14835"/>
                </a:lnTo>
                <a:lnTo>
                  <a:pt x="3247" y="14964"/>
                </a:lnTo>
                <a:lnTo>
                  <a:pt x="3204" y="15093"/>
                </a:lnTo>
                <a:lnTo>
                  <a:pt x="3204" y="15222"/>
                </a:lnTo>
                <a:lnTo>
                  <a:pt x="3204" y="15351"/>
                </a:lnTo>
                <a:lnTo>
                  <a:pt x="3226" y="15502"/>
                </a:lnTo>
                <a:lnTo>
                  <a:pt x="3290" y="15631"/>
                </a:lnTo>
                <a:lnTo>
                  <a:pt x="3376" y="15760"/>
                </a:lnTo>
                <a:lnTo>
                  <a:pt x="3505" y="15867"/>
                </a:lnTo>
                <a:lnTo>
                  <a:pt x="11352" y="22231"/>
                </a:lnTo>
                <a:lnTo>
                  <a:pt x="11438" y="22317"/>
                </a:lnTo>
                <a:lnTo>
                  <a:pt x="11524" y="22424"/>
                </a:lnTo>
                <a:lnTo>
                  <a:pt x="11589" y="22532"/>
                </a:lnTo>
                <a:lnTo>
                  <a:pt x="11610" y="22661"/>
                </a:lnTo>
                <a:lnTo>
                  <a:pt x="11632" y="22768"/>
                </a:lnTo>
                <a:lnTo>
                  <a:pt x="11653" y="22876"/>
                </a:lnTo>
                <a:lnTo>
                  <a:pt x="11632" y="23005"/>
                </a:lnTo>
                <a:lnTo>
                  <a:pt x="11610" y="23112"/>
                </a:lnTo>
                <a:lnTo>
                  <a:pt x="11567" y="23220"/>
                </a:lnTo>
                <a:lnTo>
                  <a:pt x="11503" y="23327"/>
                </a:lnTo>
                <a:lnTo>
                  <a:pt x="11417" y="23413"/>
                </a:lnTo>
                <a:lnTo>
                  <a:pt x="11331" y="23499"/>
                </a:lnTo>
                <a:lnTo>
                  <a:pt x="11245" y="23564"/>
                </a:lnTo>
                <a:lnTo>
                  <a:pt x="11137" y="23628"/>
                </a:lnTo>
                <a:lnTo>
                  <a:pt x="11008" y="23650"/>
                </a:lnTo>
                <a:lnTo>
                  <a:pt x="10879" y="23671"/>
                </a:lnTo>
                <a:lnTo>
                  <a:pt x="775" y="24123"/>
                </a:lnTo>
                <a:lnTo>
                  <a:pt x="624" y="24144"/>
                </a:lnTo>
                <a:lnTo>
                  <a:pt x="474" y="24209"/>
                </a:lnTo>
                <a:lnTo>
                  <a:pt x="345" y="24273"/>
                </a:lnTo>
                <a:lnTo>
                  <a:pt x="237" y="24359"/>
                </a:lnTo>
                <a:lnTo>
                  <a:pt x="151" y="24467"/>
                </a:lnTo>
                <a:lnTo>
                  <a:pt x="87" y="24574"/>
                </a:lnTo>
                <a:lnTo>
                  <a:pt x="22" y="24703"/>
                </a:lnTo>
                <a:lnTo>
                  <a:pt x="1" y="24832"/>
                </a:lnTo>
                <a:lnTo>
                  <a:pt x="1" y="24983"/>
                </a:lnTo>
                <a:lnTo>
                  <a:pt x="1" y="25112"/>
                </a:lnTo>
                <a:lnTo>
                  <a:pt x="44" y="25241"/>
                </a:lnTo>
                <a:lnTo>
                  <a:pt x="108" y="25370"/>
                </a:lnTo>
                <a:lnTo>
                  <a:pt x="173" y="25477"/>
                </a:lnTo>
                <a:lnTo>
                  <a:pt x="280" y="25585"/>
                </a:lnTo>
                <a:lnTo>
                  <a:pt x="409" y="25671"/>
                </a:lnTo>
                <a:lnTo>
                  <a:pt x="560" y="25735"/>
                </a:lnTo>
                <a:lnTo>
                  <a:pt x="10170" y="28831"/>
                </a:lnTo>
                <a:lnTo>
                  <a:pt x="10299" y="28895"/>
                </a:lnTo>
                <a:lnTo>
                  <a:pt x="10406" y="28960"/>
                </a:lnTo>
                <a:lnTo>
                  <a:pt x="10514" y="29046"/>
                </a:lnTo>
                <a:lnTo>
                  <a:pt x="10578" y="29132"/>
                </a:lnTo>
                <a:lnTo>
                  <a:pt x="10643" y="29239"/>
                </a:lnTo>
                <a:lnTo>
                  <a:pt x="10686" y="29347"/>
                </a:lnTo>
                <a:lnTo>
                  <a:pt x="10729" y="29454"/>
                </a:lnTo>
                <a:lnTo>
                  <a:pt x="10729" y="29562"/>
                </a:lnTo>
                <a:lnTo>
                  <a:pt x="10729" y="29691"/>
                </a:lnTo>
                <a:lnTo>
                  <a:pt x="10707" y="29798"/>
                </a:lnTo>
                <a:lnTo>
                  <a:pt x="10686" y="29906"/>
                </a:lnTo>
                <a:lnTo>
                  <a:pt x="10621" y="30013"/>
                </a:lnTo>
                <a:lnTo>
                  <a:pt x="10557" y="30121"/>
                </a:lnTo>
                <a:lnTo>
                  <a:pt x="10471" y="30207"/>
                </a:lnTo>
                <a:lnTo>
                  <a:pt x="10363" y="30293"/>
                </a:lnTo>
                <a:lnTo>
                  <a:pt x="10256" y="30357"/>
                </a:lnTo>
                <a:lnTo>
                  <a:pt x="1011" y="34421"/>
                </a:lnTo>
                <a:lnTo>
                  <a:pt x="861" y="34507"/>
                </a:lnTo>
                <a:lnTo>
                  <a:pt x="753" y="34593"/>
                </a:lnTo>
                <a:lnTo>
                  <a:pt x="646" y="34700"/>
                </a:lnTo>
                <a:lnTo>
                  <a:pt x="581" y="34829"/>
                </a:lnTo>
                <a:lnTo>
                  <a:pt x="538" y="34958"/>
                </a:lnTo>
                <a:lnTo>
                  <a:pt x="517" y="35087"/>
                </a:lnTo>
                <a:lnTo>
                  <a:pt x="517" y="35238"/>
                </a:lnTo>
                <a:lnTo>
                  <a:pt x="538" y="35367"/>
                </a:lnTo>
                <a:lnTo>
                  <a:pt x="581" y="35496"/>
                </a:lnTo>
                <a:lnTo>
                  <a:pt x="646" y="35625"/>
                </a:lnTo>
                <a:lnTo>
                  <a:pt x="732" y="35732"/>
                </a:lnTo>
                <a:lnTo>
                  <a:pt x="818" y="35818"/>
                </a:lnTo>
                <a:lnTo>
                  <a:pt x="947" y="35904"/>
                </a:lnTo>
                <a:lnTo>
                  <a:pt x="1076" y="35969"/>
                </a:lnTo>
                <a:lnTo>
                  <a:pt x="1226" y="35990"/>
                </a:lnTo>
                <a:lnTo>
                  <a:pt x="1398" y="35990"/>
                </a:lnTo>
                <a:lnTo>
                  <a:pt x="11481" y="35410"/>
                </a:lnTo>
                <a:lnTo>
                  <a:pt x="11610" y="35431"/>
                </a:lnTo>
                <a:lnTo>
                  <a:pt x="11739" y="35453"/>
                </a:lnTo>
                <a:lnTo>
                  <a:pt x="11847" y="35496"/>
                </a:lnTo>
                <a:lnTo>
                  <a:pt x="11954" y="35539"/>
                </a:lnTo>
                <a:lnTo>
                  <a:pt x="12062" y="35625"/>
                </a:lnTo>
                <a:lnTo>
                  <a:pt x="12126" y="35689"/>
                </a:lnTo>
                <a:lnTo>
                  <a:pt x="12212" y="35797"/>
                </a:lnTo>
                <a:lnTo>
                  <a:pt x="12255" y="35904"/>
                </a:lnTo>
                <a:lnTo>
                  <a:pt x="12298" y="36012"/>
                </a:lnTo>
                <a:lnTo>
                  <a:pt x="12320" y="36119"/>
                </a:lnTo>
                <a:lnTo>
                  <a:pt x="12341" y="36248"/>
                </a:lnTo>
                <a:lnTo>
                  <a:pt x="12320" y="36356"/>
                </a:lnTo>
                <a:lnTo>
                  <a:pt x="12298" y="36485"/>
                </a:lnTo>
                <a:lnTo>
                  <a:pt x="12255" y="36592"/>
                </a:lnTo>
                <a:lnTo>
                  <a:pt x="12191" y="36700"/>
                </a:lnTo>
                <a:lnTo>
                  <a:pt x="12083" y="36807"/>
                </a:lnTo>
                <a:lnTo>
                  <a:pt x="4946" y="43945"/>
                </a:lnTo>
                <a:lnTo>
                  <a:pt x="4838" y="44074"/>
                </a:lnTo>
                <a:lnTo>
                  <a:pt x="4752" y="44203"/>
                </a:lnTo>
                <a:lnTo>
                  <a:pt x="4709" y="44332"/>
                </a:lnTo>
                <a:lnTo>
                  <a:pt x="4688" y="44482"/>
                </a:lnTo>
                <a:lnTo>
                  <a:pt x="4709" y="44611"/>
                </a:lnTo>
                <a:lnTo>
                  <a:pt x="4731" y="44740"/>
                </a:lnTo>
                <a:lnTo>
                  <a:pt x="4774" y="44869"/>
                </a:lnTo>
                <a:lnTo>
                  <a:pt x="4838" y="44998"/>
                </a:lnTo>
                <a:lnTo>
                  <a:pt x="4924" y="45106"/>
                </a:lnTo>
                <a:lnTo>
                  <a:pt x="5032" y="45192"/>
                </a:lnTo>
                <a:lnTo>
                  <a:pt x="5161" y="45256"/>
                </a:lnTo>
                <a:lnTo>
                  <a:pt x="5268" y="45321"/>
                </a:lnTo>
                <a:lnTo>
                  <a:pt x="5419" y="45342"/>
                </a:lnTo>
                <a:lnTo>
                  <a:pt x="5569" y="45342"/>
                </a:lnTo>
                <a:lnTo>
                  <a:pt x="5720" y="45321"/>
                </a:lnTo>
                <a:lnTo>
                  <a:pt x="5870" y="45278"/>
                </a:lnTo>
                <a:lnTo>
                  <a:pt x="15050" y="41085"/>
                </a:lnTo>
                <a:lnTo>
                  <a:pt x="15179" y="41042"/>
                </a:lnTo>
                <a:lnTo>
                  <a:pt x="15308" y="41021"/>
                </a:lnTo>
                <a:lnTo>
                  <a:pt x="15566" y="41021"/>
                </a:lnTo>
                <a:lnTo>
                  <a:pt x="15674" y="41064"/>
                </a:lnTo>
                <a:lnTo>
                  <a:pt x="15781" y="41107"/>
                </a:lnTo>
                <a:lnTo>
                  <a:pt x="15867" y="41171"/>
                </a:lnTo>
                <a:lnTo>
                  <a:pt x="15975" y="41257"/>
                </a:lnTo>
                <a:lnTo>
                  <a:pt x="16039" y="41343"/>
                </a:lnTo>
                <a:lnTo>
                  <a:pt x="16104" y="41429"/>
                </a:lnTo>
                <a:lnTo>
                  <a:pt x="16168" y="41537"/>
                </a:lnTo>
                <a:lnTo>
                  <a:pt x="16190" y="41666"/>
                </a:lnTo>
                <a:lnTo>
                  <a:pt x="16211" y="41773"/>
                </a:lnTo>
                <a:lnTo>
                  <a:pt x="16211" y="41902"/>
                </a:lnTo>
                <a:lnTo>
                  <a:pt x="16190" y="42031"/>
                </a:lnTo>
                <a:lnTo>
                  <a:pt x="16147" y="42160"/>
                </a:lnTo>
                <a:lnTo>
                  <a:pt x="12040" y="51383"/>
                </a:lnTo>
                <a:lnTo>
                  <a:pt x="11997" y="51555"/>
                </a:lnTo>
                <a:lnTo>
                  <a:pt x="11976" y="51706"/>
                </a:lnTo>
                <a:lnTo>
                  <a:pt x="11976" y="51835"/>
                </a:lnTo>
                <a:lnTo>
                  <a:pt x="12019" y="51985"/>
                </a:lnTo>
                <a:lnTo>
                  <a:pt x="12062" y="52114"/>
                </a:lnTo>
                <a:lnTo>
                  <a:pt x="12148" y="52222"/>
                </a:lnTo>
                <a:lnTo>
                  <a:pt x="12234" y="52329"/>
                </a:lnTo>
                <a:lnTo>
                  <a:pt x="12341" y="52415"/>
                </a:lnTo>
                <a:lnTo>
                  <a:pt x="12449" y="52480"/>
                </a:lnTo>
                <a:lnTo>
                  <a:pt x="12578" y="52523"/>
                </a:lnTo>
                <a:lnTo>
                  <a:pt x="12728" y="52544"/>
                </a:lnTo>
                <a:lnTo>
                  <a:pt x="12857" y="52544"/>
                </a:lnTo>
                <a:lnTo>
                  <a:pt x="12986" y="52523"/>
                </a:lnTo>
                <a:lnTo>
                  <a:pt x="13137" y="52480"/>
                </a:lnTo>
                <a:lnTo>
                  <a:pt x="13266" y="52415"/>
                </a:lnTo>
                <a:lnTo>
                  <a:pt x="13395" y="52308"/>
                </a:lnTo>
                <a:lnTo>
                  <a:pt x="20446" y="45084"/>
                </a:lnTo>
                <a:lnTo>
                  <a:pt x="20554" y="44998"/>
                </a:lnTo>
                <a:lnTo>
                  <a:pt x="20661" y="44912"/>
                </a:lnTo>
                <a:lnTo>
                  <a:pt x="20769" y="44869"/>
                </a:lnTo>
                <a:lnTo>
                  <a:pt x="20898" y="44848"/>
                </a:lnTo>
                <a:lnTo>
                  <a:pt x="21005" y="44826"/>
                </a:lnTo>
                <a:lnTo>
                  <a:pt x="21134" y="44848"/>
                </a:lnTo>
                <a:lnTo>
                  <a:pt x="21242" y="44869"/>
                </a:lnTo>
                <a:lnTo>
                  <a:pt x="21349" y="44891"/>
                </a:lnTo>
                <a:lnTo>
                  <a:pt x="21457" y="44955"/>
                </a:lnTo>
                <a:lnTo>
                  <a:pt x="21564" y="45020"/>
                </a:lnTo>
                <a:lnTo>
                  <a:pt x="21650" y="45106"/>
                </a:lnTo>
                <a:lnTo>
                  <a:pt x="21715" y="45192"/>
                </a:lnTo>
                <a:lnTo>
                  <a:pt x="21779" y="45299"/>
                </a:lnTo>
                <a:lnTo>
                  <a:pt x="21822" y="45428"/>
                </a:lnTo>
                <a:lnTo>
                  <a:pt x="21844" y="45557"/>
                </a:lnTo>
                <a:lnTo>
                  <a:pt x="21844" y="45686"/>
                </a:lnTo>
                <a:lnTo>
                  <a:pt x="21371" y="55769"/>
                </a:lnTo>
                <a:lnTo>
                  <a:pt x="21371" y="55941"/>
                </a:lnTo>
                <a:lnTo>
                  <a:pt x="21414" y="56092"/>
                </a:lnTo>
                <a:lnTo>
                  <a:pt x="21457" y="56221"/>
                </a:lnTo>
                <a:lnTo>
                  <a:pt x="21543" y="56328"/>
                </a:lnTo>
                <a:lnTo>
                  <a:pt x="21650" y="56436"/>
                </a:lnTo>
                <a:lnTo>
                  <a:pt x="21758" y="56522"/>
                </a:lnTo>
                <a:lnTo>
                  <a:pt x="21865" y="56565"/>
                </a:lnTo>
                <a:lnTo>
                  <a:pt x="21994" y="56608"/>
                </a:lnTo>
                <a:lnTo>
                  <a:pt x="22145" y="56629"/>
                </a:lnTo>
                <a:lnTo>
                  <a:pt x="22274" y="56629"/>
                </a:lnTo>
                <a:lnTo>
                  <a:pt x="22403" y="56608"/>
                </a:lnTo>
                <a:lnTo>
                  <a:pt x="22532" y="56565"/>
                </a:lnTo>
                <a:lnTo>
                  <a:pt x="22661" y="56500"/>
                </a:lnTo>
                <a:lnTo>
                  <a:pt x="22768" y="56393"/>
                </a:lnTo>
                <a:lnTo>
                  <a:pt x="22876" y="56285"/>
                </a:lnTo>
                <a:lnTo>
                  <a:pt x="22940" y="56135"/>
                </a:lnTo>
                <a:lnTo>
                  <a:pt x="26918" y="46847"/>
                </a:lnTo>
                <a:lnTo>
                  <a:pt x="26982" y="46740"/>
                </a:lnTo>
                <a:lnTo>
                  <a:pt x="27068" y="46632"/>
                </a:lnTo>
                <a:lnTo>
                  <a:pt x="27154" y="46546"/>
                </a:lnTo>
                <a:lnTo>
                  <a:pt x="27240" y="46482"/>
                </a:lnTo>
                <a:lnTo>
                  <a:pt x="27348" y="46417"/>
                </a:lnTo>
                <a:lnTo>
                  <a:pt x="27477" y="46374"/>
                </a:lnTo>
                <a:lnTo>
                  <a:pt x="27584" y="46353"/>
                </a:lnTo>
                <a:lnTo>
                  <a:pt x="27691" y="46353"/>
                </a:lnTo>
                <a:lnTo>
                  <a:pt x="27820" y="46374"/>
                </a:lnTo>
                <a:lnTo>
                  <a:pt x="27928" y="46396"/>
                </a:lnTo>
                <a:lnTo>
                  <a:pt x="28035" y="46439"/>
                </a:lnTo>
                <a:lnTo>
                  <a:pt x="28143" y="46503"/>
                </a:lnTo>
                <a:lnTo>
                  <a:pt x="28229" y="46589"/>
                </a:lnTo>
                <a:lnTo>
                  <a:pt x="28315" y="46675"/>
                </a:lnTo>
                <a:lnTo>
                  <a:pt x="28379" y="46783"/>
                </a:lnTo>
                <a:lnTo>
                  <a:pt x="28444" y="46912"/>
                </a:lnTo>
                <a:lnTo>
                  <a:pt x="31647" y="56500"/>
                </a:lnTo>
                <a:lnTo>
                  <a:pt x="31712" y="56651"/>
                </a:lnTo>
                <a:lnTo>
                  <a:pt x="31798" y="56780"/>
                </a:lnTo>
                <a:lnTo>
                  <a:pt x="31884" y="56866"/>
                </a:lnTo>
                <a:lnTo>
                  <a:pt x="32013" y="56952"/>
                </a:lnTo>
                <a:lnTo>
                  <a:pt x="32142" y="57016"/>
                </a:lnTo>
                <a:lnTo>
                  <a:pt x="32271" y="57038"/>
                </a:lnTo>
                <a:lnTo>
                  <a:pt x="32400" y="57059"/>
                </a:lnTo>
                <a:lnTo>
                  <a:pt x="32529" y="57038"/>
                </a:lnTo>
                <a:lnTo>
                  <a:pt x="32679" y="57016"/>
                </a:lnTo>
                <a:lnTo>
                  <a:pt x="32787" y="56973"/>
                </a:lnTo>
                <a:lnTo>
                  <a:pt x="32916" y="56887"/>
                </a:lnTo>
                <a:lnTo>
                  <a:pt x="33023" y="56801"/>
                </a:lnTo>
                <a:lnTo>
                  <a:pt x="33109" y="56694"/>
                </a:lnTo>
                <a:lnTo>
                  <a:pt x="33174" y="56565"/>
                </a:lnTo>
                <a:lnTo>
                  <a:pt x="33217" y="56436"/>
                </a:lnTo>
                <a:lnTo>
                  <a:pt x="33238" y="56264"/>
                </a:lnTo>
                <a:lnTo>
                  <a:pt x="33604" y="46159"/>
                </a:lnTo>
                <a:lnTo>
                  <a:pt x="33604" y="46030"/>
                </a:lnTo>
                <a:lnTo>
                  <a:pt x="33647" y="45901"/>
                </a:lnTo>
                <a:lnTo>
                  <a:pt x="33690" y="45794"/>
                </a:lnTo>
                <a:lnTo>
                  <a:pt x="33754" y="45686"/>
                </a:lnTo>
                <a:lnTo>
                  <a:pt x="33840" y="45600"/>
                </a:lnTo>
                <a:lnTo>
                  <a:pt x="33926" y="45536"/>
                </a:lnTo>
                <a:lnTo>
                  <a:pt x="34034" y="45471"/>
                </a:lnTo>
                <a:lnTo>
                  <a:pt x="34141" y="45428"/>
                </a:lnTo>
                <a:lnTo>
                  <a:pt x="34249" y="45407"/>
                </a:lnTo>
                <a:lnTo>
                  <a:pt x="34378" y="45385"/>
                </a:lnTo>
                <a:lnTo>
                  <a:pt x="34485" y="45385"/>
                </a:lnTo>
                <a:lnTo>
                  <a:pt x="34614" y="45407"/>
                </a:lnTo>
                <a:lnTo>
                  <a:pt x="34722" y="45450"/>
                </a:lnTo>
                <a:lnTo>
                  <a:pt x="34829" y="45493"/>
                </a:lnTo>
                <a:lnTo>
                  <a:pt x="34937" y="45579"/>
                </a:lnTo>
                <a:lnTo>
                  <a:pt x="35023" y="45686"/>
                </a:lnTo>
                <a:lnTo>
                  <a:pt x="41472" y="53447"/>
                </a:lnTo>
                <a:lnTo>
                  <a:pt x="41601" y="53576"/>
                </a:lnTo>
                <a:lnTo>
                  <a:pt x="41709" y="53662"/>
                </a:lnTo>
                <a:lnTo>
                  <a:pt x="41859" y="53727"/>
                </a:lnTo>
                <a:lnTo>
                  <a:pt x="41988" y="53748"/>
                </a:lnTo>
                <a:lnTo>
                  <a:pt x="42268" y="53748"/>
                </a:lnTo>
                <a:lnTo>
                  <a:pt x="42397" y="53705"/>
                </a:lnTo>
                <a:lnTo>
                  <a:pt x="42504" y="53641"/>
                </a:lnTo>
                <a:lnTo>
                  <a:pt x="42633" y="53576"/>
                </a:lnTo>
                <a:lnTo>
                  <a:pt x="42719" y="53469"/>
                </a:lnTo>
                <a:lnTo>
                  <a:pt x="42805" y="53361"/>
                </a:lnTo>
                <a:lnTo>
                  <a:pt x="42870" y="53254"/>
                </a:lnTo>
                <a:lnTo>
                  <a:pt x="42913" y="53125"/>
                </a:lnTo>
                <a:lnTo>
                  <a:pt x="42934" y="52974"/>
                </a:lnTo>
                <a:lnTo>
                  <a:pt x="42934" y="52824"/>
                </a:lnTo>
                <a:lnTo>
                  <a:pt x="42891" y="52652"/>
                </a:lnTo>
                <a:lnTo>
                  <a:pt x="39559" y="43128"/>
                </a:lnTo>
                <a:lnTo>
                  <a:pt x="39537" y="42999"/>
                </a:lnTo>
                <a:lnTo>
                  <a:pt x="39516" y="42870"/>
                </a:lnTo>
                <a:lnTo>
                  <a:pt x="39537" y="42741"/>
                </a:lnTo>
                <a:lnTo>
                  <a:pt x="39559" y="42612"/>
                </a:lnTo>
                <a:lnTo>
                  <a:pt x="39602" y="42504"/>
                </a:lnTo>
                <a:lnTo>
                  <a:pt x="39666" y="42397"/>
                </a:lnTo>
                <a:lnTo>
                  <a:pt x="39731" y="42311"/>
                </a:lnTo>
                <a:lnTo>
                  <a:pt x="39817" y="42225"/>
                </a:lnTo>
                <a:lnTo>
                  <a:pt x="39903" y="42160"/>
                </a:lnTo>
                <a:lnTo>
                  <a:pt x="40010" y="42117"/>
                </a:lnTo>
                <a:lnTo>
                  <a:pt x="40118" y="42074"/>
                </a:lnTo>
                <a:lnTo>
                  <a:pt x="40247" y="42053"/>
                </a:lnTo>
                <a:lnTo>
                  <a:pt x="40354" y="42031"/>
                </a:lnTo>
                <a:lnTo>
                  <a:pt x="40483" y="42053"/>
                </a:lnTo>
                <a:lnTo>
                  <a:pt x="40612" y="42096"/>
                </a:lnTo>
                <a:lnTo>
                  <a:pt x="40741" y="42139"/>
                </a:lnTo>
                <a:lnTo>
                  <a:pt x="49556" y="47062"/>
                </a:lnTo>
                <a:lnTo>
                  <a:pt x="49706" y="47127"/>
                </a:lnTo>
                <a:lnTo>
                  <a:pt x="49857" y="47170"/>
                </a:lnTo>
                <a:lnTo>
                  <a:pt x="50136" y="47170"/>
                </a:lnTo>
                <a:lnTo>
                  <a:pt x="50265" y="47127"/>
                </a:lnTo>
                <a:lnTo>
                  <a:pt x="50394" y="47062"/>
                </a:lnTo>
                <a:lnTo>
                  <a:pt x="50502" y="46976"/>
                </a:lnTo>
                <a:lnTo>
                  <a:pt x="50588" y="46869"/>
                </a:lnTo>
                <a:lnTo>
                  <a:pt x="50674" y="46761"/>
                </a:lnTo>
                <a:lnTo>
                  <a:pt x="50717" y="46632"/>
                </a:lnTo>
                <a:lnTo>
                  <a:pt x="50760" y="46503"/>
                </a:lnTo>
                <a:lnTo>
                  <a:pt x="50781" y="46374"/>
                </a:lnTo>
                <a:lnTo>
                  <a:pt x="50781" y="46224"/>
                </a:lnTo>
                <a:lnTo>
                  <a:pt x="50738" y="46095"/>
                </a:lnTo>
                <a:lnTo>
                  <a:pt x="50674" y="45944"/>
                </a:lnTo>
                <a:lnTo>
                  <a:pt x="50588" y="45815"/>
                </a:lnTo>
                <a:lnTo>
                  <a:pt x="44031" y="38118"/>
                </a:lnTo>
                <a:lnTo>
                  <a:pt x="43966" y="38011"/>
                </a:lnTo>
                <a:lnTo>
                  <a:pt x="43902" y="37903"/>
                </a:lnTo>
                <a:lnTo>
                  <a:pt x="43859" y="37774"/>
                </a:lnTo>
                <a:lnTo>
                  <a:pt x="43837" y="37667"/>
                </a:lnTo>
                <a:lnTo>
                  <a:pt x="43837" y="37538"/>
                </a:lnTo>
                <a:lnTo>
                  <a:pt x="43859" y="37430"/>
                </a:lnTo>
                <a:lnTo>
                  <a:pt x="43902" y="37301"/>
                </a:lnTo>
                <a:lnTo>
                  <a:pt x="43945" y="37194"/>
                </a:lnTo>
                <a:lnTo>
                  <a:pt x="44009" y="37108"/>
                </a:lnTo>
                <a:lnTo>
                  <a:pt x="44095" y="37022"/>
                </a:lnTo>
                <a:lnTo>
                  <a:pt x="44181" y="36936"/>
                </a:lnTo>
                <a:lnTo>
                  <a:pt x="44289" y="36872"/>
                </a:lnTo>
                <a:lnTo>
                  <a:pt x="44396" y="36829"/>
                </a:lnTo>
                <a:lnTo>
                  <a:pt x="44504" y="36786"/>
                </a:lnTo>
                <a:lnTo>
                  <a:pt x="44783" y="36786"/>
                </a:lnTo>
                <a:lnTo>
                  <a:pt x="54780" y="38204"/>
                </a:lnTo>
                <a:lnTo>
                  <a:pt x="54931" y="38204"/>
                </a:lnTo>
                <a:lnTo>
                  <a:pt x="55081" y="38183"/>
                </a:lnTo>
                <a:lnTo>
                  <a:pt x="55232" y="38140"/>
                </a:lnTo>
                <a:lnTo>
                  <a:pt x="55361" y="38075"/>
                </a:lnTo>
                <a:lnTo>
                  <a:pt x="55447" y="37989"/>
                </a:lnTo>
                <a:lnTo>
                  <a:pt x="55554" y="37882"/>
                </a:lnTo>
                <a:lnTo>
                  <a:pt x="55619" y="37753"/>
                </a:lnTo>
                <a:lnTo>
                  <a:pt x="55662" y="37645"/>
                </a:lnTo>
                <a:lnTo>
                  <a:pt x="55705" y="37495"/>
                </a:lnTo>
                <a:lnTo>
                  <a:pt x="55705" y="37366"/>
                </a:lnTo>
                <a:lnTo>
                  <a:pt x="55705" y="37237"/>
                </a:lnTo>
                <a:lnTo>
                  <a:pt x="55662" y="37108"/>
                </a:lnTo>
                <a:lnTo>
                  <a:pt x="55619" y="36979"/>
                </a:lnTo>
                <a:lnTo>
                  <a:pt x="55533" y="36850"/>
                </a:lnTo>
                <a:lnTo>
                  <a:pt x="55425" y="36743"/>
                </a:lnTo>
                <a:lnTo>
                  <a:pt x="55275" y="36657"/>
                </a:lnTo>
                <a:lnTo>
                  <a:pt x="46396" y="31841"/>
                </a:lnTo>
                <a:lnTo>
                  <a:pt x="46288" y="31776"/>
                </a:lnTo>
                <a:lnTo>
                  <a:pt x="46202" y="31690"/>
                </a:lnTo>
                <a:lnTo>
                  <a:pt x="46116" y="31583"/>
                </a:lnTo>
                <a:lnTo>
                  <a:pt x="46052" y="31475"/>
                </a:lnTo>
                <a:lnTo>
                  <a:pt x="46009" y="31368"/>
                </a:lnTo>
                <a:lnTo>
                  <a:pt x="45987" y="31260"/>
                </a:lnTo>
                <a:lnTo>
                  <a:pt x="45987" y="31131"/>
                </a:lnTo>
                <a:lnTo>
                  <a:pt x="45987" y="31024"/>
                </a:lnTo>
                <a:lnTo>
                  <a:pt x="46009" y="30895"/>
                </a:lnTo>
                <a:lnTo>
                  <a:pt x="46052" y="30787"/>
                </a:lnTo>
                <a:lnTo>
                  <a:pt x="46095" y="30680"/>
                </a:lnTo>
                <a:lnTo>
                  <a:pt x="46181" y="30594"/>
                </a:lnTo>
                <a:lnTo>
                  <a:pt x="46267" y="30508"/>
                </a:lnTo>
                <a:lnTo>
                  <a:pt x="46353" y="30443"/>
                </a:lnTo>
                <a:lnTo>
                  <a:pt x="46482" y="30379"/>
                </a:lnTo>
                <a:lnTo>
                  <a:pt x="46611" y="30336"/>
                </a:lnTo>
                <a:lnTo>
                  <a:pt x="56436" y="28035"/>
                </a:lnTo>
                <a:lnTo>
                  <a:pt x="56586" y="27971"/>
                </a:lnTo>
                <a:lnTo>
                  <a:pt x="56737" y="27906"/>
                </a:lnTo>
                <a:lnTo>
                  <a:pt x="56844" y="27820"/>
                </a:lnTo>
                <a:lnTo>
                  <a:pt x="56930" y="27713"/>
                </a:lnTo>
                <a:lnTo>
                  <a:pt x="56994" y="27584"/>
                </a:lnTo>
                <a:lnTo>
                  <a:pt x="57037" y="27455"/>
                </a:lnTo>
                <a:lnTo>
                  <a:pt x="57080" y="27326"/>
                </a:lnTo>
                <a:lnTo>
                  <a:pt x="57080" y="27197"/>
                </a:lnTo>
                <a:lnTo>
                  <a:pt x="57059" y="27047"/>
                </a:lnTo>
                <a:lnTo>
                  <a:pt x="57016" y="26918"/>
                </a:lnTo>
                <a:lnTo>
                  <a:pt x="56951" y="26810"/>
                </a:lnTo>
                <a:lnTo>
                  <a:pt x="56887" y="26681"/>
                </a:lnTo>
                <a:lnTo>
                  <a:pt x="56780" y="26595"/>
                </a:lnTo>
                <a:lnTo>
                  <a:pt x="56651" y="26509"/>
                </a:lnTo>
                <a:lnTo>
                  <a:pt x="56522" y="26445"/>
                </a:lnTo>
                <a:lnTo>
                  <a:pt x="56350" y="26423"/>
                </a:lnTo>
                <a:lnTo>
                  <a:pt x="46331" y="25133"/>
                </a:lnTo>
                <a:lnTo>
                  <a:pt x="46202" y="25112"/>
                </a:lnTo>
                <a:lnTo>
                  <a:pt x="46095" y="25069"/>
                </a:lnTo>
                <a:lnTo>
                  <a:pt x="45987" y="25004"/>
                </a:lnTo>
                <a:lnTo>
                  <a:pt x="45880" y="24918"/>
                </a:lnTo>
                <a:lnTo>
                  <a:pt x="45794" y="24832"/>
                </a:lnTo>
                <a:lnTo>
                  <a:pt x="45729" y="24725"/>
                </a:lnTo>
                <a:lnTo>
                  <a:pt x="45686" y="24639"/>
                </a:lnTo>
                <a:lnTo>
                  <a:pt x="45643" y="24510"/>
                </a:lnTo>
                <a:lnTo>
                  <a:pt x="45643" y="24402"/>
                </a:lnTo>
                <a:lnTo>
                  <a:pt x="45622" y="24273"/>
                </a:lnTo>
                <a:lnTo>
                  <a:pt x="45643" y="24166"/>
                </a:lnTo>
                <a:lnTo>
                  <a:pt x="45665" y="24058"/>
                </a:lnTo>
                <a:lnTo>
                  <a:pt x="45729" y="23951"/>
                </a:lnTo>
                <a:lnTo>
                  <a:pt x="45794" y="23843"/>
                </a:lnTo>
                <a:lnTo>
                  <a:pt x="45880" y="23736"/>
                </a:lnTo>
                <a:lnTo>
                  <a:pt x="45987" y="23650"/>
                </a:lnTo>
                <a:lnTo>
                  <a:pt x="54329" y="17952"/>
                </a:lnTo>
                <a:lnTo>
                  <a:pt x="54458" y="17845"/>
                </a:lnTo>
                <a:lnTo>
                  <a:pt x="54544" y="17737"/>
                </a:lnTo>
                <a:lnTo>
                  <a:pt x="54608" y="17608"/>
                </a:lnTo>
                <a:lnTo>
                  <a:pt x="54673" y="17479"/>
                </a:lnTo>
                <a:lnTo>
                  <a:pt x="54673" y="17350"/>
                </a:lnTo>
                <a:lnTo>
                  <a:pt x="54673" y="17200"/>
                </a:lnTo>
                <a:lnTo>
                  <a:pt x="54651" y="17071"/>
                </a:lnTo>
                <a:lnTo>
                  <a:pt x="54608" y="16942"/>
                </a:lnTo>
                <a:lnTo>
                  <a:pt x="54544" y="16813"/>
                </a:lnTo>
                <a:lnTo>
                  <a:pt x="54458" y="16706"/>
                </a:lnTo>
                <a:lnTo>
                  <a:pt x="54372" y="16620"/>
                </a:lnTo>
                <a:lnTo>
                  <a:pt x="54243" y="16555"/>
                </a:lnTo>
                <a:lnTo>
                  <a:pt x="54114" y="16491"/>
                </a:lnTo>
                <a:lnTo>
                  <a:pt x="53985" y="16469"/>
                </a:lnTo>
                <a:lnTo>
                  <a:pt x="53834" y="16448"/>
                </a:lnTo>
                <a:lnTo>
                  <a:pt x="53662" y="16469"/>
                </a:lnTo>
                <a:lnTo>
                  <a:pt x="43859" y="18898"/>
                </a:lnTo>
                <a:lnTo>
                  <a:pt x="43730" y="18920"/>
                </a:lnTo>
                <a:lnTo>
                  <a:pt x="43601" y="18920"/>
                </a:lnTo>
                <a:lnTo>
                  <a:pt x="43472" y="18898"/>
                </a:lnTo>
                <a:lnTo>
                  <a:pt x="43364" y="18877"/>
                </a:lnTo>
                <a:lnTo>
                  <a:pt x="43257" y="18812"/>
                </a:lnTo>
                <a:lnTo>
                  <a:pt x="43149" y="18748"/>
                </a:lnTo>
                <a:lnTo>
                  <a:pt x="43063" y="18662"/>
                </a:lnTo>
                <a:lnTo>
                  <a:pt x="42999" y="18576"/>
                </a:lnTo>
                <a:lnTo>
                  <a:pt x="42934" y="18468"/>
                </a:lnTo>
                <a:lnTo>
                  <a:pt x="42891" y="18361"/>
                </a:lnTo>
                <a:lnTo>
                  <a:pt x="42848" y="18253"/>
                </a:lnTo>
                <a:lnTo>
                  <a:pt x="42848" y="18124"/>
                </a:lnTo>
                <a:lnTo>
                  <a:pt x="42848" y="18017"/>
                </a:lnTo>
                <a:lnTo>
                  <a:pt x="42870" y="17888"/>
                </a:lnTo>
                <a:lnTo>
                  <a:pt x="42913" y="17780"/>
                </a:lnTo>
                <a:lnTo>
                  <a:pt x="42999" y="17651"/>
                </a:lnTo>
                <a:lnTo>
                  <a:pt x="48717" y="9331"/>
                </a:lnTo>
                <a:lnTo>
                  <a:pt x="48782" y="9181"/>
                </a:lnTo>
                <a:lnTo>
                  <a:pt x="48846" y="9030"/>
                </a:lnTo>
                <a:lnTo>
                  <a:pt x="48868" y="8901"/>
                </a:lnTo>
                <a:lnTo>
                  <a:pt x="48846" y="8751"/>
                </a:lnTo>
                <a:lnTo>
                  <a:pt x="48825" y="8622"/>
                </a:lnTo>
                <a:lnTo>
                  <a:pt x="48760" y="8493"/>
                </a:lnTo>
                <a:lnTo>
                  <a:pt x="48696" y="8385"/>
                </a:lnTo>
                <a:lnTo>
                  <a:pt x="48610" y="8278"/>
                </a:lnTo>
                <a:lnTo>
                  <a:pt x="48502" y="8192"/>
                </a:lnTo>
                <a:lnTo>
                  <a:pt x="48395" y="8127"/>
                </a:lnTo>
                <a:lnTo>
                  <a:pt x="48266" y="8063"/>
                </a:lnTo>
                <a:lnTo>
                  <a:pt x="48137" y="8041"/>
                </a:lnTo>
                <a:lnTo>
                  <a:pt x="47986" y="8041"/>
                </a:lnTo>
                <a:lnTo>
                  <a:pt x="47836" y="8063"/>
                </a:lnTo>
                <a:lnTo>
                  <a:pt x="47707" y="8106"/>
                </a:lnTo>
                <a:lnTo>
                  <a:pt x="47556" y="8192"/>
                </a:lnTo>
                <a:lnTo>
                  <a:pt x="39279" y="13997"/>
                </a:lnTo>
                <a:lnTo>
                  <a:pt x="39172" y="14061"/>
                </a:lnTo>
                <a:lnTo>
                  <a:pt x="39043" y="14104"/>
                </a:lnTo>
                <a:lnTo>
                  <a:pt x="38935" y="14126"/>
                </a:lnTo>
                <a:lnTo>
                  <a:pt x="38806" y="14147"/>
                </a:lnTo>
                <a:lnTo>
                  <a:pt x="38699" y="14126"/>
                </a:lnTo>
                <a:lnTo>
                  <a:pt x="38570" y="14104"/>
                </a:lnTo>
                <a:lnTo>
                  <a:pt x="38462" y="14061"/>
                </a:lnTo>
                <a:lnTo>
                  <a:pt x="38376" y="13997"/>
                </a:lnTo>
                <a:lnTo>
                  <a:pt x="38269" y="13932"/>
                </a:lnTo>
                <a:lnTo>
                  <a:pt x="38183" y="13846"/>
                </a:lnTo>
                <a:lnTo>
                  <a:pt x="38118" y="13739"/>
                </a:lnTo>
                <a:lnTo>
                  <a:pt x="38075" y="13631"/>
                </a:lnTo>
                <a:lnTo>
                  <a:pt x="38032" y="13524"/>
                </a:lnTo>
                <a:lnTo>
                  <a:pt x="38011" y="13395"/>
                </a:lnTo>
                <a:lnTo>
                  <a:pt x="38011" y="13266"/>
                </a:lnTo>
                <a:lnTo>
                  <a:pt x="38032" y="13137"/>
                </a:lnTo>
                <a:lnTo>
                  <a:pt x="40354" y="3312"/>
                </a:lnTo>
                <a:lnTo>
                  <a:pt x="40376" y="3140"/>
                </a:lnTo>
                <a:lnTo>
                  <a:pt x="40376" y="2989"/>
                </a:lnTo>
                <a:lnTo>
                  <a:pt x="40333" y="2860"/>
                </a:lnTo>
                <a:lnTo>
                  <a:pt x="40290" y="2731"/>
                </a:lnTo>
                <a:lnTo>
                  <a:pt x="40204" y="2602"/>
                </a:lnTo>
                <a:lnTo>
                  <a:pt x="40118" y="2516"/>
                </a:lnTo>
                <a:lnTo>
                  <a:pt x="40010" y="2430"/>
                </a:lnTo>
                <a:lnTo>
                  <a:pt x="39881" y="2366"/>
                </a:lnTo>
                <a:lnTo>
                  <a:pt x="39752" y="2323"/>
                </a:lnTo>
                <a:lnTo>
                  <a:pt x="39623" y="2301"/>
                </a:lnTo>
                <a:lnTo>
                  <a:pt x="39473" y="2301"/>
                </a:lnTo>
                <a:lnTo>
                  <a:pt x="39344" y="2323"/>
                </a:lnTo>
                <a:lnTo>
                  <a:pt x="39215" y="2366"/>
                </a:lnTo>
                <a:lnTo>
                  <a:pt x="39086" y="2430"/>
                </a:lnTo>
                <a:lnTo>
                  <a:pt x="38978" y="2538"/>
                </a:lnTo>
                <a:lnTo>
                  <a:pt x="38871" y="2667"/>
                </a:lnTo>
                <a:lnTo>
                  <a:pt x="32077" y="12836"/>
                </a:lnTo>
                <a:lnTo>
                  <a:pt x="30379" y="710"/>
                </a:lnTo>
                <a:lnTo>
                  <a:pt x="30357" y="560"/>
                </a:lnTo>
                <a:lnTo>
                  <a:pt x="30293" y="409"/>
                </a:lnTo>
                <a:lnTo>
                  <a:pt x="30207" y="280"/>
                </a:lnTo>
                <a:lnTo>
                  <a:pt x="30121" y="194"/>
                </a:lnTo>
                <a:lnTo>
                  <a:pt x="29992" y="108"/>
                </a:lnTo>
                <a:lnTo>
                  <a:pt x="29884" y="65"/>
                </a:lnTo>
                <a:lnTo>
                  <a:pt x="29734" y="22"/>
                </a:lnTo>
                <a:lnTo>
                  <a:pt x="29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p:nvPr/>
        </p:nvSpPr>
        <p:spPr>
          <a:xfrm>
            <a:off x="306750" y="4230825"/>
            <a:ext cx="737487" cy="737202"/>
          </a:xfrm>
          <a:custGeom>
            <a:avLst/>
            <a:gdLst/>
            <a:ahLst/>
            <a:cxnLst/>
            <a:rect l="l" t="t" r="r" b="b"/>
            <a:pathLst>
              <a:path w="57081" h="57059" extrusionOk="0">
                <a:moveTo>
                  <a:pt x="29476" y="1"/>
                </a:moveTo>
                <a:lnTo>
                  <a:pt x="29347" y="22"/>
                </a:lnTo>
                <a:lnTo>
                  <a:pt x="29218" y="87"/>
                </a:lnTo>
                <a:lnTo>
                  <a:pt x="29089" y="151"/>
                </a:lnTo>
                <a:lnTo>
                  <a:pt x="28981" y="237"/>
                </a:lnTo>
                <a:lnTo>
                  <a:pt x="28895" y="345"/>
                </a:lnTo>
                <a:lnTo>
                  <a:pt x="28831" y="495"/>
                </a:lnTo>
                <a:lnTo>
                  <a:pt x="28766" y="646"/>
                </a:lnTo>
                <a:lnTo>
                  <a:pt x="26101" y="12578"/>
                </a:lnTo>
                <a:lnTo>
                  <a:pt x="20167" y="1893"/>
                </a:lnTo>
                <a:lnTo>
                  <a:pt x="20059" y="1764"/>
                </a:lnTo>
                <a:lnTo>
                  <a:pt x="19952" y="1635"/>
                </a:lnTo>
                <a:lnTo>
                  <a:pt x="19844" y="1570"/>
                </a:lnTo>
                <a:lnTo>
                  <a:pt x="19715" y="1506"/>
                </a:lnTo>
                <a:lnTo>
                  <a:pt x="19586" y="1463"/>
                </a:lnTo>
                <a:lnTo>
                  <a:pt x="19436" y="1463"/>
                </a:lnTo>
                <a:lnTo>
                  <a:pt x="19307" y="1484"/>
                </a:lnTo>
                <a:lnTo>
                  <a:pt x="19178" y="1506"/>
                </a:lnTo>
                <a:lnTo>
                  <a:pt x="19049" y="1570"/>
                </a:lnTo>
                <a:lnTo>
                  <a:pt x="18941" y="1635"/>
                </a:lnTo>
                <a:lnTo>
                  <a:pt x="18834" y="1721"/>
                </a:lnTo>
                <a:lnTo>
                  <a:pt x="18748" y="1828"/>
                </a:lnTo>
                <a:lnTo>
                  <a:pt x="18683" y="1957"/>
                </a:lnTo>
                <a:lnTo>
                  <a:pt x="18640" y="2086"/>
                </a:lnTo>
                <a:lnTo>
                  <a:pt x="18619" y="2258"/>
                </a:lnTo>
                <a:lnTo>
                  <a:pt x="18619" y="2409"/>
                </a:lnTo>
                <a:lnTo>
                  <a:pt x="20145" y="12406"/>
                </a:lnTo>
                <a:lnTo>
                  <a:pt x="20145" y="12535"/>
                </a:lnTo>
                <a:lnTo>
                  <a:pt x="20124" y="12664"/>
                </a:lnTo>
                <a:lnTo>
                  <a:pt x="20102" y="12793"/>
                </a:lnTo>
                <a:lnTo>
                  <a:pt x="20059" y="12900"/>
                </a:lnTo>
                <a:lnTo>
                  <a:pt x="19995" y="12986"/>
                </a:lnTo>
                <a:lnTo>
                  <a:pt x="19909" y="13094"/>
                </a:lnTo>
                <a:lnTo>
                  <a:pt x="19823" y="13158"/>
                </a:lnTo>
                <a:lnTo>
                  <a:pt x="19737" y="13223"/>
                </a:lnTo>
                <a:lnTo>
                  <a:pt x="19629" y="13287"/>
                </a:lnTo>
                <a:lnTo>
                  <a:pt x="19522" y="13309"/>
                </a:lnTo>
                <a:lnTo>
                  <a:pt x="19393" y="13330"/>
                </a:lnTo>
                <a:lnTo>
                  <a:pt x="19285" y="13330"/>
                </a:lnTo>
                <a:lnTo>
                  <a:pt x="19156" y="13309"/>
                </a:lnTo>
                <a:lnTo>
                  <a:pt x="19049" y="13287"/>
                </a:lnTo>
                <a:lnTo>
                  <a:pt x="18920" y="13223"/>
                </a:lnTo>
                <a:lnTo>
                  <a:pt x="18812" y="13137"/>
                </a:lnTo>
                <a:lnTo>
                  <a:pt x="11051" y="6687"/>
                </a:lnTo>
                <a:lnTo>
                  <a:pt x="10922" y="6601"/>
                </a:lnTo>
                <a:lnTo>
                  <a:pt x="10772" y="6537"/>
                </a:lnTo>
                <a:lnTo>
                  <a:pt x="10643" y="6494"/>
                </a:lnTo>
                <a:lnTo>
                  <a:pt x="10492" y="6494"/>
                </a:lnTo>
                <a:lnTo>
                  <a:pt x="10363" y="6515"/>
                </a:lnTo>
                <a:lnTo>
                  <a:pt x="10234" y="6537"/>
                </a:lnTo>
                <a:lnTo>
                  <a:pt x="10105" y="6601"/>
                </a:lnTo>
                <a:lnTo>
                  <a:pt x="9998" y="6687"/>
                </a:lnTo>
                <a:lnTo>
                  <a:pt x="9890" y="6773"/>
                </a:lnTo>
                <a:lnTo>
                  <a:pt x="9804" y="6902"/>
                </a:lnTo>
                <a:lnTo>
                  <a:pt x="9761" y="7010"/>
                </a:lnTo>
                <a:lnTo>
                  <a:pt x="9718" y="7139"/>
                </a:lnTo>
                <a:lnTo>
                  <a:pt x="9697" y="7289"/>
                </a:lnTo>
                <a:lnTo>
                  <a:pt x="9697" y="7418"/>
                </a:lnTo>
                <a:lnTo>
                  <a:pt x="9740" y="7568"/>
                </a:lnTo>
                <a:lnTo>
                  <a:pt x="9804" y="7719"/>
                </a:lnTo>
                <a:lnTo>
                  <a:pt x="14814" y="16491"/>
                </a:lnTo>
                <a:lnTo>
                  <a:pt x="14878" y="16620"/>
                </a:lnTo>
                <a:lnTo>
                  <a:pt x="14921" y="16749"/>
                </a:lnTo>
                <a:lnTo>
                  <a:pt x="14921" y="16856"/>
                </a:lnTo>
                <a:lnTo>
                  <a:pt x="14921" y="16985"/>
                </a:lnTo>
                <a:lnTo>
                  <a:pt x="14900" y="17093"/>
                </a:lnTo>
                <a:lnTo>
                  <a:pt x="14857" y="17222"/>
                </a:lnTo>
                <a:lnTo>
                  <a:pt x="14814" y="17307"/>
                </a:lnTo>
                <a:lnTo>
                  <a:pt x="14749" y="17415"/>
                </a:lnTo>
                <a:lnTo>
                  <a:pt x="14663" y="17501"/>
                </a:lnTo>
                <a:lnTo>
                  <a:pt x="14577" y="17565"/>
                </a:lnTo>
                <a:lnTo>
                  <a:pt x="14470" y="17630"/>
                </a:lnTo>
                <a:lnTo>
                  <a:pt x="14362" y="17673"/>
                </a:lnTo>
                <a:lnTo>
                  <a:pt x="14233" y="17694"/>
                </a:lnTo>
                <a:lnTo>
                  <a:pt x="14126" y="17716"/>
                </a:lnTo>
                <a:lnTo>
                  <a:pt x="13997" y="17694"/>
                </a:lnTo>
                <a:lnTo>
                  <a:pt x="13868" y="17673"/>
                </a:lnTo>
                <a:lnTo>
                  <a:pt x="4279" y="14448"/>
                </a:lnTo>
                <a:lnTo>
                  <a:pt x="4129" y="14405"/>
                </a:lnTo>
                <a:lnTo>
                  <a:pt x="3978" y="14405"/>
                </a:lnTo>
                <a:lnTo>
                  <a:pt x="3828" y="14427"/>
                </a:lnTo>
                <a:lnTo>
                  <a:pt x="3699" y="14470"/>
                </a:lnTo>
                <a:lnTo>
                  <a:pt x="3570" y="14534"/>
                </a:lnTo>
                <a:lnTo>
                  <a:pt x="3462" y="14620"/>
                </a:lnTo>
                <a:lnTo>
                  <a:pt x="3376" y="14706"/>
                </a:lnTo>
                <a:lnTo>
                  <a:pt x="3290" y="14835"/>
                </a:lnTo>
                <a:lnTo>
                  <a:pt x="3247" y="14964"/>
                </a:lnTo>
                <a:lnTo>
                  <a:pt x="3204" y="15093"/>
                </a:lnTo>
                <a:lnTo>
                  <a:pt x="3204" y="15222"/>
                </a:lnTo>
                <a:lnTo>
                  <a:pt x="3204" y="15351"/>
                </a:lnTo>
                <a:lnTo>
                  <a:pt x="3226" y="15502"/>
                </a:lnTo>
                <a:lnTo>
                  <a:pt x="3290" y="15631"/>
                </a:lnTo>
                <a:lnTo>
                  <a:pt x="3376" y="15760"/>
                </a:lnTo>
                <a:lnTo>
                  <a:pt x="3505" y="15867"/>
                </a:lnTo>
                <a:lnTo>
                  <a:pt x="11352" y="22231"/>
                </a:lnTo>
                <a:lnTo>
                  <a:pt x="11438" y="22317"/>
                </a:lnTo>
                <a:lnTo>
                  <a:pt x="11524" y="22424"/>
                </a:lnTo>
                <a:lnTo>
                  <a:pt x="11589" y="22532"/>
                </a:lnTo>
                <a:lnTo>
                  <a:pt x="11610" y="22661"/>
                </a:lnTo>
                <a:lnTo>
                  <a:pt x="11632" y="22768"/>
                </a:lnTo>
                <a:lnTo>
                  <a:pt x="11653" y="22876"/>
                </a:lnTo>
                <a:lnTo>
                  <a:pt x="11632" y="23005"/>
                </a:lnTo>
                <a:lnTo>
                  <a:pt x="11610" y="23112"/>
                </a:lnTo>
                <a:lnTo>
                  <a:pt x="11567" y="23220"/>
                </a:lnTo>
                <a:lnTo>
                  <a:pt x="11503" y="23327"/>
                </a:lnTo>
                <a:lnTo>
                  <a:pt x="11417" y="23413"/>
                </a:lnTo>
                <a:lnTo>
                  <a:pt x="11331" y="23499"/>
                </a:lnTo>
                <a:lnTo>
                  <a:pt x="11245" y="23564"/>
                </a:lnTo>
                <a:lnTo>
                  <a:pt x="11137" y="23628"/>
                </a:lnTo>
                <a:lnTo>
                  <a:pt x="11008" y="23650"/>
                </a:lnTo>
                <a:lnTo>
                  <a:pt x="10879" y="23671"/>
                </a:lnTo>
                <a:lnTo>
                  <a:pt x="775" y="24123"/>
                </a:lnTo>
                <a:lnTo>
                  <a:pt x="624" y="24144"/>
                </a:lnTo>
                <a:lnTo>
                  <a:pt x="474" y="24209"/>
                </a:lnTo>
                <a:lnTo>
                  <a:pt x="345" y="24273"/>
                </a:lnTo>
                <a:lnTo>
                  <a:pt x="237" y="24359"/>
                </a:lnTo>
                <a:lnTo>
                  <a:pt x="151" y="24467"/>
                </a:lnTo>
                <a:lnTo>
                  <a:pt x="87" y="24574"/>
                </a:lnTo>
                <a:lnTo>
                  <a:pt x="22" y="24703"/>
                </a:lnTo>
                <a:lnTo>
                  <a:pt x="1" y="24832"/>
                </a:lnTo>
                <a:lnTo>
                  <a:pt x="1" y="24983"/>
                </a:lnTo>
                <a:lnTo>
                  <a:pt x="1" y="25112"/>
                </a:lnTo>
                <a:lnTo>
                  <a:pt x="44" y="25241"/>
                </a:lnTo>
                <a:lnTo>
                  <a:pt x="108" y="25370"/>
                </a:lnTo>
                <a:lnTo>
                  <a:pt x="173" y="25477"/>
                </a:lnTo>
                <a:lnTo>
                  <a:pt x="280" y="25585"/>
                </a:lnTo>
                <a:lnTo>
                  <a:pt x="409" y="25671"/>
                </a:lnTo>
                <a:lnTo>
                  <a:pt x="560" y="25735"/>
                </a:lnTo>
                <a:lnTo>
                  <a:pt x="10170" y="28831"/>
                </a:lnTo>
                <a:lnTo>
                  <a:pt x="10299" y="28895"/>
                </a:lnTo>
                <a:lnTo>
                  <a:pt x="10406" y="28960"/>
                </a:lnTo>
                <a:lnTo>
                  <a:pt x="10514" y="29046"/>
                </a:lnTo>
                <a:lnTo>
                  <a:pt x="10578" y="29132"/>
                </a:lnTo>
                <a:lnTo>
                  <a:pt x="10643" y="29239"/>
                </a:lnTo>
                <a:lnTo>
                  <a:pt x="10686" y="29347"/>
                </a:lnTo>
                <a:lnTo>
                  <a:pt x="10729" y="29454"/>
                </a:lnTo>
                <a:lnTo>
                  <a:pt x="10729" y="29562"/>
                </a:lnTo>
                <a:lnTo>
                  <a:pt x="10729" y="29691"/>
                </a:lnTo>
                <a:lnTo>
                  <a:pt x="10707" y="29798"/>
                </a:lnTo>
                <a:lnTo>
                  <a:pt x="10686" y="29906"/>
                </a:lnTo>
                <a:lnTo>
                  <a:pt x="10621" y="30013"/>
                </a:lnTo>
                <a:lnTo>
                  <a:pt x="10557" y="30121"/>
                </a:lnTo>
                <a:lnTo>
                  <a:pt x="10471" y="30207"/>
                </a:lnTo>
                <a:lnTo>
                  <a:pt x="10363" y="30293"/>
                </a:lnTo>
                <a:lnTo>
                  <a:pt x="10256" y="30357"/>
                </a:lnTo>
                <a:lnTo>
                  <a:pt x="1011" y="34421"/>
                </a:lnTo>
                <a:lnTo>
                  <a:pt x="861" y="34507"/>
                </a:lnTo>
                <a:lnTo>
                  <a:pt x="753" y="34593"/>
                </a:lnTo>
                <a:lnTo>
                  <a:pt x="646" y="34700"/>
                </a:lnTo>
                <a:lnTo>
                  <a:pt x="581" y="34829"/>
                </a:lnTo>
                <a:lnTo>
                  <a:pt x="538" y="34958"/>
                </a:lnTo>
                <a:lnTo>
                  <a:pt x="517" y="35087"/>
                </a:lnTo>
                <a:lnTo>
                  <a:pt x="517" y="35238"/>
                </a:lnTo>
                <a:lnTo>
                  <a:pt x="538" y="35367"/>
                </a:lnTo>
                <a:lnTo>
                  <a:pt x="581" y="35496"/>
                </a:lnTo>
                <a:lnTo>
                  <a:pt x="646" y="35625"/>
                </a:lnTo>
                <a:lnTo>
                  <a:pt x="732" y="35732"/>
                </a:lnTo>
                <a:lnTo>
                  <a:pt x="818" y="35818"/>
                </a:lnTo>
                <a:lnTo>
                  <a:pt x="947" y="35904"/>
                </a:lnTo>
                <a:lnTo>
                  <a:pt x="1076" y="35969"/>
                </a:lnTo>
                <a:lnTo>
                  <a:pt x="1226" y="35990"/>
                </a:lnTo>
                <a:lnTo>
                  <a:pt x="1398" y="35990"/>
                </a:lnTo>
                <a:lnTo>
                  <a:pt x="11481" y="35410"/>
                </a:lnTo>
                <a:lnTo>
                  <a:pt x="11610" y="35431"/>
                </a:lnTo>
                <a:lnTo>
                  <a:pt x="11739" y="35453"/>
                </a:lnTo>
                <a:lnTo>
                  <a:pt x="11847" y="35496"/>
                </a:lnTo>
                <a:lnTo>
                  <a:pt x="11954" y="35539"/>
                </a:lnTo>
                <a:lnTo>
                  <a:pt x="12062" y="35625"/>
                </a:lnTo>
                <a:lnTo>
                  <a:pt x="12126" y="35689"/>
                </a:lnTo>
                <a:lnTo>
                  <a:pt x="12212" y="35797"/>
                </a:lnTo>
                <a:lnTo>
                  <a:pt x="12255" y="35904"/>
                </a:lnTo>
                <a:lnTo>
                  <a:pt x="12298" y="36012"/>
                </a:lnTo>
                <a:lnTo>
                  <a:pt x="12320" y="36119"/>
                </a:lnTo>
                <a:lnTo>
                  <a:pt x="12341" y="36248"/>
                </a:lnTo>
                <a:lnTo>
                  <a:pt x="12320" y="36356"/>
                </a:lnTo>
                <a:lnTo>
                  <a:pt x="12298" y="36485"/>
                </a:lnTo>
                <a:lnTo>
                  <a:pt x="12255" y="36592"/>
                </a:lnTo>
                <a:lnTo>
                  <a:pt x="12191" y="36700"/>
                </a:lnTo>
                <a:lnTo>
                  <a:pt x="12083" y="36807"/>
                </a:lnTo>
                <a:lnTo>
                  <a:pt x="4946" y="43945"/>
                </a:lnTo>
                <a:lnTo>
                  <a:pt x="4838" y="44074"/>
                </a:lnTo>
                <a:lnTo>
                  <a:pt x="4752" y="44203"/>
                </a:lnTo>
                <a:lnTo>
                  <a:pt x="4709" y="44332"/>
                </a:lnTo>
                <a:lnTo>
                  <a:pt x="4688" y="44482"/>
                </a:lnTo>
                <a:lnTo>
                  <a:pt x="4709" y="44611"/>
                </a:lnTo>
                <a:lnTo>
                  <a:pt x="4731" y="44740"/>
                </a:lnTo>
                <a:lnTo>
                  <a:pt x="4774" y="44869"/>
                </a:lnTo>
                <a:lnTo>
                  <a:pt x="4838" y="44998"/>
                </a:lnTo>
                <a:lnTo>
                  <a:pt x="4924" y="45106"/>
                </a:lnTo>
                <a:lnTo>
                  <a:pt x="5032" y="45192"/>
                </a:lnTo>
                <a:lnTo>
                  <a:pt x="5161" y="45256"/>
                </a:lnTo>
                <a:lnTo>
                  <a:pt x="5268" y="45321"/>
                </a:lnTo>
                <a:lnTo>
                  <a:pt x="5419" y="45342"/>
                </a:lnTo>
                <a:lnTo>
                  <a:pt x="5569" y="45342"/>
                </a:lnTo>
                <a:lnTo>
                  <a:pt x="5720" y="45321"/>
                </a:lnTo>
                <a:lnTo>
                  <a:pt x="5870" y="45278"/>
                </a:lnTo>
                <a:lnTo>
                  <a:pt x="15050" y="41085"/>
                </a:lnTo>
                <a:lnTo>
                  <a:pt x="15179" y="41042"/>
                </a:lnTo>
                <a:lnTo>
                  <a:pt x="15308" y="41021"/>
                </a:lnTo>
                <a:lnTo>
                  <a:pt x="15566" y="41021"/>
                </a:lnTo>
                <a:lnTo>
                  <a:pt x="15674" y="41064"/>
                </a:lnTo>
                <a:lnTo>
                  <a:pt x="15781" y="41107"/>
                </a:lnTo>
                <a:lnTo>
                  <a:pt x="15867" y="41171"/>
                </a:lnTo>
                <a:lnTo>
                  <a:pt x="15975" y="41257"/>
                </a:lnTo>
                <a:lnTo>
                  <a:pt x="16039" y="41343"/>
                </a:lnTo>
                <a:lnTo>
                  <a:pt x="16104" y="41429"/>
                </a:lnTo>
                <a:lnTo>
                  <a:pt x="16168" y="41537"/>
                </a:lnTo>
                <a:lnTo>
                  <a:pt x="16190" y="41666"/>
                </a:lnTo>
                <a:lnTo>
                  <a:pt x="16211" y="41773"/>
                </a:lnTo>
                <a:lnTo>
                  <a:pt x="16211" y="41902"/>
                </a:lnTo>
                <a:lnTo>
                  <a:pt x="16190" y="42031"/>
                </a:lnTo>
                <a:lnTo>
                  <a:pt x="16147" y="42160"/>
                </a:lnTo>
                <a:lnTo>
                  <a:pt x="12040" y="51383"/>
                </a:lnTo>
                <a:lnTo>
                  <a:pt x="11997" y="51555"/>
                </a:lnTo>
                <a:lnTo>
                  <a:pt x="11976" y="51706"/>
                </a:lnTo>
                <a:lnTo>
                  <a:pt x="11976" y="51835"/>
                </a:lnTo>
                <a:lnTo>
                  <a:pt x="12019" y="51985"/>
                </a:lnTo>
                <a:lnTo>
                  <a:pt x="12062" y="52114"/>
                </a:lnTo>
                <a:lnTo>
                  <a:pt x="12148" y="52222"/>
                </a:lnTo>
                <a:lnTo>
                  <a:pt x="12234" y="52329"/>
                </a:lnTo>
                <a:lnTo>
                  <a:pt x="12341" y="52415"/>
                </a:lnTo>
                <a:lnTo>
                  <a:pt x="12449" y="52480"/>
                </a:lnTo>
                <a:lnTo>
                  <a:pt x="12578" y="52523"/>
                </a:lnTo>
                <a:lnTo>
                  <a:pt x="12728" y="52544"/>
                </a:lnTo>
                <a:lnTo>
                  <a:pt x="12857" y="52544"/>
                </a:lnTo>
                <a:lnTo>
                  <a:pt x="12986" y="52523"/>
                </a:lnTo>
                <a:lnTo>
                  <a:pt x="13137" y="52480"/>
                </a:lnTo>
                <a:lnTo>
                  <a:pt x="13266" y="52415"/>
                </a:lnTo>
                <a:lnTo>
                  <a:pt x="13395" y="52308"/>
                </a:lnTo>
                <a:lnTo>
                  <a:pt x="20446" y="45084"/>
                </a:lnTo>
                <a:lnTo>
                  <a:pt x="20554" y="44998"/>
                </a:lnTo>
                <a:lnTo>
                  <a:pt x="20661" y="44912"/>
                </a:lnTo>
                <a:lnTo>
                  <a:pt x="20769" y="44869"/>
                </a:lnTo>
                <a:lnTo>
                  <a:pt x="20898" y="44848"/>
                </a:lnTo>
                <a:lnTo>
                  <a:pt x="21005" y="44826"/>
                </a:lnTo>
                <a:lnTo>
                  <a:pt x="21134" y="44848"/>
                </a:lnTo>
                <a:lnTo>
                  <a:pt x="21242" y="44869"/>
                </a:lnTo>
                <a:lnTo>
                  <a:pt x="21349" y="44891"/>
                </a:lnTo>
                <a:lnTo>
                  <a:pt x="21457" y="44955"/>
                </a:lnTo>
                <a:lnTo>
                  <a:pt x="21564" y="45020"/>
                </a:lnTo>
                <a:lnTo>
                  <a:pt x="21650" y="45106"/>
                </a:lnTo>
                <a:lnTo>
                  <a:pt x="21715" y="45192"/>
                </a:lnTo>
                <a:lnTo>
                  <a:pt x="21779" y="45299"/>
                </a:lnTo>
                <a:lnTo>
                  <a:pt x="21822" y="45428"/>
                </a:lnTo>
                <a:lnTo>
                  <a:pt x="21844" y="45557"/>
                </a:lnTo>
                <a:lnTo>
                  <a:pt x="21844" y="45686"/>
                </a:lnTo>
                <a:lnTo>
                  <a:pt x="21371" y="55769"/>
                </a:lnTo>
                <a:lnTo>
                  <a:pt x="21371" y="55941"/>
                </a:lnTo>
                <a:lnTo>
                  <a:pt x="21414" y="56092"/>
                </a:lnTo>
                <a:lnTo>
                  <a:pt x="21457" y="56221"/>
                </a:lnTo>
                <a:lnTo>
                  <a:pt x="21543" y="56328"/>
                </a:lnTo>
                <a:lnTo>
                  <a:pt x="21650" y="56436"/>
                </a:lnTo>
                <a:lnTo>
                  <a:pt x="21758" y="56522"/>
                </a:lnTo>
                <a:lnTo>
                  <a:pt x="21865" y="56565"/>
                </a:lnTo>
                <a:lnTo>
                  <a:pt x="21994" y="56608"/>
                </a:lnTo>
                <a:lnTo>
                  <a:pt x="22145" y="56629"/>
                </a:lnTo>
                <a:lnTo>
                  <a:pt x="22274" y="56629"/>
                </a:lnTo>
                <a:lnTo>
                  <a:pt x="22403" y="56608"/>
                </a:lnTo>
                <a:lnTo>
                  <a:pt x="22532" y="56565"/>
                </a:lnTo>
                <a:lnTo>
                  <a:pt x="22661" y="56500"/>
                </a:lnTo>
                <a:lnTo>
                  <a:pt x="22768" y="56393"/>
                </a:lnTo>
                <a:lnTo>
                  <a:pt x="22876" y="56285"/>
                </a:lnTo>
                <a:lnTo>
                  <a:pt x="22940" y="56135"/>
                </a:lnTo>
                <a:lnTo>
                  <a:pt x="26918" y="46847"/>
                </a:lnTo>
                <a:lnTo>
                  <a:pt x="26982" y="46740"/>
                </a:lnTo>
                <a:lnTo>
                  <a:pt x="27068" y="46632"/>
                </a:lnTo>
                <a:lnTo>
                  <a:pt x="27154" y="46546"/>
                </a:lnTo>
                <a:lnTo>
                  <a:pt x="27240" y="46482"/>
                </a:lnTo>
                <a:lnTo>
                  <a:pt x="27348" y="46417"/>
                </a:lnTo>
                <a:lnTo>
                  <a:pt x="27477" y="46374"/>
                </a:lnTo>
                <a:lnTo>
                  <a:pt x="27584" y="46353"/>
                </a:lnTo>
                <a:lnTo>
                  <a:pt x="27691" y="46353"/>
                </a:lnTo>
                <a:lnTo>
                  <a:pt x="27820" y="46374"/>
                </a:lnTo>
                <a:lnTo>
                  <a:pt x="27928" y="46396"/>
                </a:lnTo>
                <a:lnTo>
                  <a:pt x="28035" y="46439"/>
                </a:lnTo>
                <a:lnTo>
                  <a:pt x="28143" y="46503"/>
                </a:lnTo>
                <a:lnTo>
                  <a:pt x="28229" y="46589"/>
                </a:lnTo>
                <a:lnTo>
                  <a:pt x="28315" y="46675"/>
                </a:lnTo>
                <a:lnTo>
                  <a:pt x="28379" y="46783"/>
                </a:lnTo>
                <a:lnTo>
                  <a:pt x="28444" y="46912"/>
                </a:lnTo>
                <a:lnTo>
                  <a:pt x="31647" y="56500"/>
                </a:lnTo>
                <a:lnTo>
                  <a:pt x="31712" y="56651"/>
                </a:lnTo>
                <a:lnTo>
                  <a:pt x="31798" y="56780"/>
                </a:lnTo>
                <a:lnTo>
                  <a:pt x="31884" y="56866"/>
                </a:lnTo>
                <a:lnTo>
                  <a:pt x="32013" y="56952"/>
                </a:lnTo>
                <a:lnTo>
                  <a:pt x="32142" y="57016"/>
                </a:lnTo>
                <a:lnTo>
                  <a:pt x="32271" y="57038"/>
                </a:lnTo>
                <a:lnTo>
                  <a:pt x="32400" y="57059"/>
                </a:lnTo>
                <a:lnTo>
                  <a:pt x="32529" y="57038"/>
                </a:lnTo>
                <a:lnTo>
                  <a:pt x="32679" y="57016"/>
                </a:lnTo>
                <a:lnTo>
                  <a:pt x="32787" y="56973"/>
                </a:lnTo>
                <a:lnTo>
                  <a:pt x="32916" y="56887"/>
                </a:lnTo>
                <a:lnTo>
                  <a:pt x="33023" y="56801"/>
                </a:lnTo>
                <a:lnTo>
                  <a:pt x="33109" y="56694"/>
                </a:lnTo>
                <a:lnTo>
                  <a:pt x="33174" y="56565"/>
                </a:lnTo>
                <a:lnTo>
                  <a:pt x="33217" y="56436"/>
                </a:lnTo>
                <a:lnTo>
                  <a:pt x="33238" y="56264"/>
                </a:lnTo>
                <a:lnTo>
                  <a:pt x="33604" y="46159"/>
                </a:lnTo>
                <a:lnTo>
                  <a:pt x="33604" y="46030"/>
                </a:lnTo>
                <a:lnTo>
                  <a:pt x="33647" y="45901"/>
                </a:lnTo>
                <a:lnTo>
                  <a:pt x="33690" y="45794"/>
                </a:lnTo>
                <a:lnTo>
                  <a:pt x="33754" y="45686"/>
                </a:lnTo>
                <a:lnTo>
                  <a:pt x="33840" y="45600"/>
                </a:lnTo>
                <a:lnTo>
                  <a:pt x="33926" y="45536"/>
                </a:lnTo>
                <a:lnTo>
                  <a:pt x="34034" y="45471"/>
                </a:lnTo>
                <a:lnTo>
                  <a:pt x="34141" y="45428"/>
                </a:lnTo>
                <a:lnTo>
                  <a:pt x="34249" y="45407"/>
                </a:lnTo>
                <a:lnTo>
                  <a:pt x="34378" y="45385"/>
                </a:lnTo>
                <a:lnTo>
                  <a:pt x="34485" y="45385"/>
                </a:lnTo>
                <a:lnTo>
                  <a:pt x="34614" y="45407"/>
                </a:lnTo>
                <a:lnTo>
                  <a:pt x="34722" y="45450"/>
                </a:lnTo>
                <a:lnTo>
                  <a:pt x="34829" y="45493"/>
                </a:lnTo>
                <a:lnTo>
                  <a:pt x="34937" y="45579"/>
                </a:lnTo>
                <a:lnTo>
                  <a:pt x="35023" y="45686"/>
                </a:lnTo>
                <a:lnTo>
                  <a:pt x="41472" y="53447"/>
                </a:lnTo>
                <a:lnTo>
                  <a:pt x="41601" y="53576"/>
                </a:lnTo>
                <a:lnTo>
                  <a:pt x="41709" y="53662"/>
                </a:lnTo>
                <a:lnTo>
                  <a:pt x="41859" y="53727"/>
                </a:lnTo>
                <a:lnTo>
                  <a:pt x="41988" y="53748"/>
                </a:lnTo>
                <a:lnTo>
                  <a:pt x="42268" y="53748"/>
                </a:lnTo>
                <a:lnTo>
                  <a:pt x="42397" y="53705"/>
                </a:lnTo>
                <a:lnTo>
                  <a:pt x="42504" y="53641"/>
                </a:lnTo>
                <a:lnTo>
                  <a:pt x="42633" y="53576"/>
                </a:lnTo>
                <a:lnTo>
                  <a:pt x="42719" y="53469"/>
                </a:lnTo>
                <a:lnTo>
                  <a:pt x="42805" y="53361"/>
                </a:lnTo>
                <a:lnTo>
                  <a:pt x="42870" y="53254"/>
                </a:lnTo>
                <a:lnTo>
                  <a:pt x="42913" y="53125"/>
                </a:lnTo>
                <a:lnTo>
                  <a:pt x="42934" y="52974"/>
                </a:lnTo>
                <a:lnTo>
                  <a:pt x="42934" y="52824"/>
                </a:lnTo>
                <a:lnTo>
                  <a:pt x="42891" y="52652"/>
                </a:lnTo>
                <a:lnTo>
                  <a:pt x="39559" y="43128"/>
                </a:lnTo>
                <a:lnTo>
                  <a:pt x="39537" y="42999"/>
                </a:lnTo>
                <a:lnTo>
                  <a:pt x="39516" y="42870"/>
                </a:lnTo>
                <a:lnTo>
                  <a:pt x="39537" y="42741"/>
                </a:lnTo>
                <a:lnTo>
                  <a:pt x="39559" y="42612"/>
                </a:lnTo>
                <a:lnTo>
                  <a:pt x="39602" y="42504"/>
                </a:lnTo>
                <a:lnTo>
                  <a:pt x="39666" y="42397"/>
                </a:lnTo>
                <a:lnTo>
                  <a:pt x="39731" y="42311"/>
                </a:lnTo>
                <a:lnTo>
                  <a:pt x="39817" y="42225"/>
                </a:lnTo>
                <a:lnTo>
                  <a:pt x="39903" y="42160"/>
                </a:lnTo>
                <a:lnTo>
                  <a:pt x="40010" y="42117"/>
                </a:lnTo>
                <a:lnTo>
                  <a:pt x="40118" y="42074"/>
                </a:lnTo>
                <a:lnTo>
                  <a:pt x="40247" y="42053"/>
                </a:lnTo>
                <a:lnTo>
                  <a:pt x="40354" y="42031"/>
                </a:lnTo>
                <a:lnTo>
                  <a:pt x="40483" y="42053"/>
                </a:lnTo>
                <a:lnTo>
                  <a:pt x="40612" y="42096"/>
                </a:lnTo>
                <a:lnTo>
                  <a:pt x="40741" y="42139"/>
                </a:lnTo>
                <a:lnTo>
                  <a:pt x="49556" y="47062"/>
                </a:lnTo>
                <a:lnTo>
                  <a:pt x="49706" y="47127"/>
                </a:lnTo>
                <a:lnTo>
                  <a:pt x="49857" y="47170"/>
                </a:lnTo>
                <a:lnTo>
                  <a:pt x="50136" y="47170"/>
                </a:lnTo>
                <a:lnTo>
                  <a:pt x="50265" y="47127"/>
                </a:lnTo>
                <a:lnTo>
                  <a:pt x="50394" y="47062"/>
                </a:lnTo>
                <a:lnTo>
                  <a:pt x="50502" y="46976"/>
                </a:lnTo>
                <a:lnTo>
                  <a:pt x="50588" y="46869"/>
                </a:lnTo>
                <a:lnTo>
                  <a:pt x="50674" y="46761"/>
                </a:lnTo>
                <a:lnTo>
                  <a:pt x="50717" y="46632"/>
                </a:lnTo>
                <a:lnTo>
                  <a:pt x="50760" y="46503"/>
                </a:lnTo>
                <a:lnTo>
                  <a:pt x="50781" y="46374"/>
                </a:lnTo>
                <a:lnTo>
                  <a:pt x="50781" y="46224"/>
                </a:lnTo>
                <a:lnTo>
                  <a:pt x="50738" y="46095"/>
                </a:lnTo>
                <a:lnTo>
                  <a:pt x="50674" y="45944"/>
                </a:lnTo>
                <a:lnTo>
                  <a:pt x="50588" y="45815"/>
                </a:lnTo>
                <a:lnTo>
                  <a:pt x="44031" y="38118"/>
                </a:lnTo>
                <a:lnTo>
                  <a:pt x="43966" y="38011"/>
                </a:lnTo>
                <a:lnTo>
                  <a:pt x="43902" y="37903"/>
                </a:lnTo>
                <a:lnTo>
                  <a:pt x="43859" y="37774"/>
                </a:lnTo>
                <a:lnTo>
                  <a:pt x="43837" y="37667"/>
                </a:lnTo>
                <a:lnTo>
                  <a:pt x="43837" y="37538"/>
                </a:lnTo>
                <a:lnTo>
                  <a:pt x="43859" y="37430"/>
                </a:lnTo>
                <a:lnTo>
                  <a:pt x="43902" y="37301"/>
                </a:lnTo>
                <a:lnTo>
                  <a:pt x="43945" y="37194"/>
                </a:lnTo>
                <a:lnTo>
                  <a:pt x="44009" y="37108"/>
                </a:lnTo>
                <a:lnTo>
                  <a:pt x="44095" y="37022"/>
                </a:lnTo>
                <a:lnTo>
                  <a:pt x="44181" y="36936"/>
                </a:lnTo>
                <a:lnTo>
                  <a:pt x="44289" y="36872"/>
                </a:lnTo>
                <a:lnTo>
                  <a:pt x="44396" y="36829"/>
                </a:lnTo>
                <a:lnTo>
                  <a:pt x="44504" y="36786"/>
                </a:lnTo>
                <a:lnTo>
                  <a:pt x="44783" y="36786"/>
                </a:lnTo>
                <a:lnTo>
                  <a:pt x="54780" y="38204"/>
                </a:lnTo>
                <a:lnTo>
                  <a:pt x="54931" y="38204"/>
                </a:lnTo>
                <a:lnTo>
                  <a:pt x="55081" y="38183"/>
                </a:lnTo>
                <a:lnTo>
                  <a:pt x="55232" y="38140"/>
                </a:lnTo>
                <a:lnTo>
                  <a:pt x="55361" y="38075"/>
                </a:lnTo>
                <a:lnTo>
                  <a:pt x="55447" y="37989"/>
                </a:lnTo>
                <a:lnTo>
                  <a:pt x="55554" y="37882"/>
                </a:lnTo>
                <a:lnTo>
                  <a:pt x="55619" y="37753"/>
                </a:lnTo>
                <a:lnTo>
                  <a:pt x="55662" y="37645"/>
                </a:lnTo>
                <a:lnTo>
                  <a:pt x="55705" y="37495"/>
                </a:lnTo>
                <a:lnTo>
                  <a:pt x="55705" y="37366"/>
                </a:lnTo>
                <a:lnTo>
                  <a:pt x="55705" y="37237"/>
                </a:lnTo>
                <a:lnTo>
                  <a:pt x="55662" y="37108"/>
                </a:lnTo>
                <a:lnTo>
                  <a:pt x="55619" y="36979"/>
                </a:lnTo>
                <a:lnTo>
                  <a:pt x="55533" y="36850"/>
                </a:lnTo>
                <a:lnTo>
                  <a:pt x="55425" y="36743"/>
                </a:lnTo>
                <a:lnTo>
                  <a:pt x="55275" y="36657"/>
                </a:lnTo>
                <a:lnTo>
                  <a:pt x="46396" y="31841"/>
                </a:lnTo>
                <a:lnTo>
                  <a:pt x="46288" y="31776"/>
                </a:lnTo>
                <a:lnTo>
                  <a:pt x="46202" y="31690"/>
                </a:lnTo>
                <a:lnTo>
                  <a:pt x="46116" y="31583"/>
                </a:lnTo>
                <a:lnTo>
                  <a:pt x="46052" y="31475"/>
                </a:lnTo>
                <a:lnTo>
                  <a:pt x="46009" y="31368"/>
                </a:lnTo>
                <a:lnTo>
                  <a:pt x="45987" y="31260"/>
                </a:lnTo>
                <a:lnTo>
                  <a:pt x="45987" y="31131"/>
                </a:lnTo>
                <a:lnTo>
                  <a:pt x="45987" y="31024"/>
                </a:lnTo>
                <a:lnTo>
                  <a:pt x="46009" y="30895"/>
                </a:lnTo>
                <a:lnTo>
                  <a:pt x="46052" y="30787"/>
                </a:lnTo>
                <a:lnTo>
                  <a:pt x="46095" y="30680"/>
                </a:lnTo>
                <a:lnTo>
                  <a:pt x="46181" y="30594"/>
                </a:lnTo>
                <a:lnTo>
                  <a:pt x="46267" y="30508"/>
                </a:lnTo>
                <a:lnTo>
                  <a:pt x="46353" y="30443"/>
                </a:lnTo>
                <a:lnTo>
                  <a:pt x="46482" y="30379"/>
                </a:lnTo>
                <a:lnTo>
                  <a:pt x="46611" y="30336"/>
                </a:lnTo>
                <a:lnTo>
                  <a:pt x="56436" y="28035"/>
                </a:lnTo>
                <a:lnTo>
                  <a:pt x="56586" y="27971"/>
                </a:lnTo>
                <a:lnTo>
                  <a:pt x="56737" y="27906"/>
                </a:lnTo>
                <a:lnTo>
                  <a:pt x="56844" y="27820"/>
                </a:lnTo>
                <a:lnTo>
                  <a:pt x="56930" y="27713"/>
                </a:lnTo>
                <a:lnTo>
                  <a:pt x="56994" y="27584"/>
                </a:lnTo>
                <a:lnTo>
                  <a:pt x="57037" y="27455"/>
                </a:lnTo>
                <a:lnTo>
                  <a:pt x="57080" y="27326"/>
                </a:lnTo>
                <a:lnTo>
                  <a:pt x="57080" y="27197"/>
                </a:lnTo>
                <a:lnTo>
                  <a:pt x="57059" y="27047"/>
                </a:lnTo>
                <a:lnTo>
                  <a:pt x="57016" y="26918"/>
                </a:lnTo>
                <a:lnTo>
                  <a:pt x="56951" y="26810"/>
                </a:lnTo>
                <a:lnTo>
                  <a:pt x="56887" y="26681"/>
                </a:lnTo>
                <a:lnTo>
                  <a:pt x="56780" y="26595"/>
                </a:lnTo>
                <a:lnTo>
                  <a:pt x="56651" y="26509"/>
                </a:lnTo>
                <a:lnTo>
                  <a:pt x="56522" y="26445"/>
                </a:lnTo>
                <a:lnTo>
                  <a:pt x="56350" y="26423"/>
                </a:lnTo>
                <a:lnTo>
                  <a:pt x="46331" y="25133"/>
                </a:lnTo>
                <a:lnTo>
                  <a:pt x="46202" y="25112"/>
                </a:lnTo>
                <a:lnTo>
                  <a:pt x="46095" y="25069"/>
                </a:lnTo>
                <a:lnTo>
                  <a:pt x="45987" y="25004"/>
                </a:lnTo>
                <a:lnTo>
                  <a:pt x="45880" y="24918"/>
                </a:lnTo>
                <a:lnTo>
                  <a:pt x="45794" y="24832"/>
                </a:lnTo>
                <a:lnTo>
                  <a:pt x="45729" y="24725"/>
                </a:lnTo>
                <a:lnTo>
                  <a:pt x="45686" y="24639"/>
                </a:lnTo>
                <a:lnTo>
                  <a:pt x="45643" y="24510"/>
                </a:lnTo>
                <a:lnTo>
                  <a:pt x="45643" y="24402"/>
                </a:lnTo>
                <a:lnTo>
                  <a:pt x="45622" y="24273"/>
                </a:lnTo>
                <a:lnTo>
                  <a:pt x="45643" y="24166"/>
                </a:lnTo>
                <a:lnTo>
                  <a:pt x="45665" y="24058"/>
                </a:lnTo>
                <a:lnTo>
                  <a:pt x="45729" y="23951"/>
                </a:lnTo>
                <a:lnTo>
                  <a:pt x="45794" y="23843"/>
                </a:lnTo>
                <a:lnTo>
                  <a:pt x="45880" y="23736"/>
                </a:lnTo>
                <a:lnTo>
                  <a:pt x="45987" y="23650"/>
                </a:lnTo>
                <a:lnTo>
                  <a:pt x="54329" y="17952"/>
                </a:lnTo>
                <a:lnTo>
                  <a:pt x="54458" y="17845"/>
                </a:lnTo>
                <a:lnTo>
                  <a:pt x="54544" y="17737"/>
                </a:lnTo>
                <a:lnTo>
                  <a:pt x="54608" y="17608"/>
                </a:lnTo>
                <a:lnTo>
                  <a:pt x="54673" y="17479"/>
                </a:lnTo>
                <a:lnTo>
                  <a:pt x="54673" y="17350"/>
                </a:lnTo>
                <a:lnTo>
                  <a:pt x="54673" y="17200"/>
                </a:lnTo>
                <a:lnTo>
                  <a:pt x="54651" y="17071"/>
                </a:lnTo>
                <a:lnTo>
                  <a:pt x="54608" y="16942"/>
                </a:lnTo>
                <a:lnTo>
                  <a:pt x="54544" y="16813"/>
                </a:lnTo>
                <a:lnTo>
                  <a:pt x="54458" y="16706"/>
                </a:lnTo>
                <a:lnTo>
                  <a:pt x="54372" y="16620"/>
                </a:lnTo>
                <a:lnTo>
                  <a:pt x="54243" y="16555"/>
                </a:lnTo>
                <a:lnTo>
                  <a:pt x="54114" y="16491"/>
                </a:lnTo>
                <a:lnTo>
                  <a:pt x="53985" y="16469"/>
                </a:lnTo>
                <a:lnTo>
                  <a:pt x="53834" y="16448"/>
                </a:lnTo>
                <a:lnTo>
                  <a:pt x="53662" y="16469"/>
                </a:lnTo>
                <a:lnTo>
                  <a:pt x="43859" y="18898"/>
                </a:lnTo>
                <a:lnTo>
                  <a:pt x="43730" y="18920"/>
                </a:lnTo>
                <a:lnTo>
                  <a:pt x="43601" y="18920"/>
                </a:lnTo>
                <a:lnTo>
                  <a:pt x="43472" y="18898"/>
                </a:lnTo>
                <a:lnTo>
                  <a:pt x="43364" y="18877"/>
                </a:lnTo>
                <a:lnTo>
                  <a:pt x="43257" y="18812"/>
                </a:lnTo>
                <a:lnTo>
                  <a:pt x="43149" y="18748"/>
                </a:lnTo>
                <a:lnTo>
                  <a:pt x="43063" y="18662"/>
                </a:lnTo>
                <a:lnTo>
                  <a:pt x="42999" y="18576"/>
                </a:lnTo>
                <a:lnTo>
                  <a:pt x="42934" y="18468"/>
                </a:lnTo>
                <a:lnTo>
                  <a:pt x="42891" y="18361"/>
                </a:lnTo>
                <a:lnTo>
                  <a:pt x="42848" y="18253"/>
                </a:lnTo>
                <a:lnTo>
                  <a:pt x="42848" y="18124"/>
                </a:lnTo>
                <a:lnTo>
                  <a:pt x="42848" y="18017"/>
                </a:lnTo>
                <a:lnTo>
                  <a:pt x="42870" y="17888"/>
                </a:lnTo>
                <a:lnTo>
                  <a:pt x="42913" y="17780"/>
                </a:lnTo>
                <a:lnTo>
                  <a:pt x="42999" y="17651"/>
                </a:lnTo>
                <a:lnTo>
                  <a:pt x="48717" y="9331"/>
                </a:lnTo>
                <a:lnTo>
                  <a:pt x="48782" y="9181"/>
                </a:lnTo>
                <a:lnTo>
                  <a:pt x="48846" y="9030"/>
                </a:lnTo>
                <a:lnTo>
                  <a:pt x="48868" y="8901"/>
                </a:lnTo>
                <a:lnTo>
                  <a:pt x="48846" y="8751"/>
                </a:lnTo>
                <a:lnTo>
                  <a:pt x="48825" y="8622"/>
                </a:lnTo>
                <a:lnTo>
                  <a:pt x="48760" y="8493"/>
                </a:lnTo>
                <a:lnTo>
                  <a:pt x="48696" y="8385"/>
                </a:lnTo>
                <a:lnTo>
                  <a:pt x="48610" y="8278"/>
                </a:lnTo>
                <a:lnTo>
                  <a:pt x="48502" y="8192"/>
                </a:lnTo>
                <a:lnTo>
                  <a:pt x="48395" y="8127"/>
                </a:lnTo>
                <a:lnTo>
                  <a:pt x="48266" y="8063"/>
                </a:lnTo>
                <a:lnTo>
                  <a:pt x="48137" y="8041"/>
                </a:lnTo>
                <a:lnTo>
                  <a:pt x="47986" y="8041"/>
                </a:lnTo>
                <a:lnTo>
                  <a:pt x="47836" y="8063"/>
                </a:lnTo>
                <a:lnTo>
                  <a:pt x="47707" y="8106"/>
                </a:lnTo>
                <a:lnTo>
                  <a:pt x="47556" y="8192"/>
                </a:lnTo>
                <a:lnTo>
                  <a:pt x="39279" y="13997"/>
                </a:lnTo>
                <a:lnTo>
                  <a:pt x="39172" y="14061"/>
                </a:lnTo>
                <a:lnTo>
                  <a:pt x="39043" y="14104"/>
                </a:lnTo>
                <a:lnTo>
                  <a:pt x="38935" y="14126"/>
                </a:lnTo>
                <a:lnTo>
                  <a:pt x="38806" y="14147"/>
                </a:lnTo>
                <a:lnTo>
                  <a:pt x="38699" y="14126"/>
                </a:lnTo>
                <a:lnTo>
                  <a:pt x="38570" y="14104"/>
                </a:lnTo>
                <a:lnTo>
                  <a:pt x="38462" y="14061"/>
                </a:lnTo>
                <a:lnTo>
                  <a:pt x="38376" y="13997"/>
                </a:lnTo>
                <a:lnTo>
                  <a:pt x="38269" y="13932"/>
                </a:lnTo>
                <a:lnTo>
                  <a:pt x="38183" y="13846"/>
                </a:lnTo>
                <a:lnTo>
                  <a:pt x="38118" y="13739"/>
                </a:lnTo>
                <a:lnTo>
                  <a:pt x="38075" y="13631"/>
                </a:lnTo>
                <a:lnTo>
                  <a:pt x="38032" y="13524"/>
                </a:lnTo>
                <a:lnTo>
                  <a:pt x="38011" y="13395"/>
                </a:lnTo>
                <a:lnTo>
                  <a:pt x="38011" y="13266"/>
                </a:lnTo>
                <a:lnTo>
                  <a:pt x="38032" y="13137"/>
                </a:lnTo>
                <a:lnTo>
                  <a:pt x="40354" y="3312"/>
                </a:lnTo>
                <a:lnTo>
                  <a:pt x="40376" y="3140"/>
                </a:lnTo>
                <a:lnTo>
                  <a:pt x="40376" y="2989"/>
                </a:lnTo>
                <a:lnTo>
                  <a:pt x="40333" y="2860"/>
                </a:lnTo>
                <a:lnTo>
                  <a:pt x="40290" y="2731"/>
                </a:lnTo>
                <a:lnTo>
                  <a:pt x="40204" y="2602"/>
                </a:lnTo>
                <a:lnTo>
                  <a:pt x="40118" y="2516"/>
                </a:lnTo>
                <a:lnTo>
                  <a:pt x="40010" y="2430"/>
                </a:lnTo>
                <a:lnTo>
                  <a:pt x="39881" y="2366"/>
                </a:lnTo>
                <a:lnTo>
                  <a:pt x="39752" y="2323"/>
                </a:lnTo>
                <a:lnTo>
                  <a:pt x="39623" y="2301"/>
                </a:lnTo>
                <a:lnTo>
                  <a:pt x="39473" y="2301"/>
                </a:lnTo>
                <a:lnTo>
                  <a:pt x="39344" y="2323"/>
                </a:lnTo>
                <a:lnTo>
                  <a:pt x="39215" y="2366"/>
                </a:lnTo>
                <a:lnTo>
                  <a:pt x="39086" y="2430"/>
                </a:lnTo>
                <a:lnTo>
                  <a:pt x="38978" y="2538"/>
                </a:lnTo>
                <a:lnTo>
                  <a:pt x="38871" y="2667"/>
                </a:lnTo>
                <a:lnTo>
                  <a:pt x="32077" y="12836"/>
                </a:lnTo>
                <a:lnTo>
                  <a:pt x="30379" y="710"/>
                </a:lnTo>
                <a:lnTo>
                  <a:pt x="30357" y="560"/>
                </a:lnTo>
                <a:lnTo>
                  <a:pt x="30293" y="409"/>
                </a:lnTo>
                <a:lnTo>
                  <a:pt x="30207" y="280"/>
                </a:lnTo>
                <a:lnTo>
                  <a:pt x="30121" y="194"/>
                </a:lnTo>
                <a:lnTo>
                  <a:pt x="29992" y="108"/>
                </a:lnTo>
                <a:lnTo>
                  <a:pt x="29884" y="65"/>
                </a:lnTo>
                <a:lnTo>
                  <a:pt x="29734" y="22"/>
                </a:lnTo>
                <a:lnTo>
                  <a:pt x="29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7"/>
          <p:cNvSpPr/>
          <p:nvPr/>
        </p:nvSpPr>
        <p:spPr>
          <a:xfrm rot="10800000" flipH="1">
            <a:off x="8574754" y="2999546"/>
            <a:ext cx="9643674" cy="3232175"/>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7"/>
          <p:cNvSpPr/>
          <p:nvPr/>
        </p:nvSpPr>
        <p:spPr>
          <a:xfrm rot="10800000" flipH="1">
            <a:off x="-9076074" y="-1082350"/>
            <a:ext cx="9643674" cy="3232175"/>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
        <p:cNvGrpSpPr/>
        <p:nvPr/>
      </p:nvGrpSpPr>
      <p:grpSpPr>
        <a:xfrm>
          <a:off x="0" y="0"/>
          <a:ext cx="0" cy="0"/>
          <a:chOff x="0" y="0"/>
          <a:chExt cx="0" cy="0"/>
        </a:xfrm>
      </p:grpSpPr>
      <p:sp>
        <p:nvSpPr>
          <p:cNvPr id="49" name="Google Shape;49;p8"/>
          <p:cNvSpPr/>
          <p:nvPr/>
        </p:nvSpPr>
        <p:spPr>
          <a:xfrm>
            <a:off x="-10384381" y="-545390"/>
            <a:ext cx="18601673" cy="6234280"/>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txBox="1">
            <a:spLocks noGrp="1"/>
          </p:cNvSpPr>
          <p:nvPr>
            <p:ph type="title"/>
          </p:nvPr>
        </p:nvSpPr>
        <p:spPr>
          <a:xfrm>
            <a:off x="2724150" y="1307100"/>
            <a:ext cx="36957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1262069" y="-545390"/>
            <a:ext cx="18601673" cy="6234280"/>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title"/>
          </p:nvPr>
        </p:nvSpPr>
        <p:spPr>
          <a:xfrm>
            <a:off x="2201850" y="1584874"/>
            <a:ext cx="47403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 name="Google Shape;54;p9"/>
          <p:cNvSpPr txBox="1">
            <a:spLocks noGrp="1"/>
          </p:cNvSpPr>
          <p:nvPr>
            <p:ph type="subTitle" idx="1"/>
          </p:nvPr>
        </p:nvSpPr>
        <p:spPr>
          <a:xfrm>
            <a:off x="2201925" y="2427926"/>
            <a:ext cx="4740300" cy="11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0"/>
          <p:cNvSpPr>
            <a:spLocks noGrp="1"/>
          </p:cNvSpPr>
          <p:nvPr>
            <p:ph type="pic" idx="2"/>
          </p:nvPr>
        </p:nvSpPr>
        <p:spPr>
          <a:xfrm>
            <a:off x="-6875" y="0"/>
            <a:ext cx="9144000" cy="5157300"/>
          </a:xfrm>
          <a:prstGeom prst="rect">
            <a:avLst/>
          </a:prstGeom>
          <a:noFill/>
          <a:ln>
            <a:noFill/>
          </a:ln>
        </p:spPr>
      </p:sp>
      <p:sp>
        <p:nvSpPr>
          <p:cNvPr id="57" name="Google Shape;57;p10"/>
          <p:cNvSpPr txBox="1">
            <a:spLocks noGrp="1"/>
          </p:cNvSpPr>
          <p:nvPr>
            <p:ph type="title"/>
          </p:nvPr>
        </p:nvSpPr>
        <p:spPr>
          <a:xfrm>
            <a:off x="720000" y="4038000"/>
            <a:ext cx="7704000" cy="572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1pPr>
            <a:lvl2pPr lvl="1"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2pPr>
            <a:lvl3pPr lvl="2"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3pPr>
            <a:lvl4pPr lvl="3"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4pPr>
            <a:lvl5pPr lvl="4"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5pPr>
            <a:lvl6pPr lvl="5"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6pPr>
            <a:lvl7pPr lvl="6"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7pPr>
            <a:lvl8pPr lvl="7"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8pPr>
            <a:lvl9pPr lvl="8"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Epilogue"/>
              <a:buChar char="●"/>
              <a:defRPr sz="1200">
                <a:solidFill>
                  <a:schemeClr val="dk1"/>
                </a:solidFill>
                <a:latin typeface="Epilogue"/>
                <a:ea typeface="Epilogue"/>
                <a:cs typeface="Epilogue"/>
                <a:sym typeface="Epilogue"/>
              </a:defRPr>
            </a:lvl1pPr>
            <a:lvl2pPr marL="914400" lvl="1" indent="-304800">
              <a:lnSpc>
                <a:spcPct val="100000"/>
              </a:lnSpc>
              <a:spcBef>
                <a:spcPts val="0"/>
              </a:spcBef>
              <a:spcAft>
                <a:spcPts val="0"/>
              </a:spcAft>
              <a:buClr>
                <a:schemeClr val="dk1"/>
              </a:buClr>
              <a:buSzPts val="1200"/>
              <a:buFont typeface="Epilogue"/>
              <a:buChar char="○"/>
              <a:defRPr sz="1200">
                <a:solidFill>
                  <a:schemeClr val="dk1"/>
                </a:solidFill>
                <a:latin typeface="Epilogue"/>
                <a:ea typeface="Epilogue"/>
                <a:cs typeface="Epilogue"/>
                <a:sym typeface="Epilogue"/>
              </a:defRPr>
            </a:lvl2pPr>
            <a:lvl3pPr marL="1371600" lvl="2" indent="-304800">
              <a:lnSpc>
                <a:spcPct val="100000"/>
              </a:lnSpc>
              <a:spcBef>
                <a:spcPts val="0"/>
              </a:spcBef>
              <a:spcAft>
                <a:spcPts val="0"/>
              </a:spcAft>
              <a:buClr>
                <a:schemeClr val="dk1"/>
              </a:buClr>
              <a:buSzPts val="1200"/>
              <a:buFont typeface="Epilogue"/>
              <a:buChar char="■"/>
              <a:defRPr sz="1200">
                <a:solidFill>
                  <a:schemeClr val="dk1"/>
                </a:solidFill>
                <a:latin typeface="Epilogue"/>
                <a:ea typeface="Epilogue"/>
                <a:cs typeface="Epilogue"/>
                <a:sym typeface="Epilogue"/>
              </a:defRPr>
            </a:lvl3pPr>
            <a:lvl4pPr marL="1828800" lvl="3" indent="-304800">
              <a:lnSpc>
                <a:spcPct val="100000"/>
              </a:lnSpc>
              <a:spcBef>
                <a:spcPts val="0"/>
              </a:spcBef>
              <a:spcAft>
                <a:spcPts val="0"/>
              </a:spcAft>
              <a:buClr>
                <a:schemeClr val="dk1"/>
              </a:buClr>
              <a:buSzPts val="1200"/>
              <a:buFont typeface="Epilogue"/>
              <a:buChar char="●"/>
              <a:defRPr sz="1200">
                <a:solidFill>
                  <a:schemeClr val="dk1"/>
                </a:solidFill>
                <a:latin typeface="Epilogue"/>
                <a:ea typeface="Epilogue"/>
                <a:cs typeface="Epilogue"/>
                <a:sym typeface="Epilogue"/>
              </a:defRPr>
            </a:lvl4pPr>
            <a:lvl5pPr marL="2286000" lvl="4" indent="-304800">
              <a:lnSpc>
                <a:spcPct val="100000"/>
              </a:lnSpc>
              <a:spcBef>
                <a:spcPts val="0"/>
              </a:spcBef>
              <a:spcAft>
                <a:spcPts val="0"/>
              </a:spcAft>
              <a:buClr>
                <a:schemeClr val="dk1"/>
              </a:buClr>
              <a:buSzPts val="1200"/>
              <a:buFont typeface="Epilogue"/>
              <a:buChar char="○"/>
              <a:defRPr sz="1200">
                <a:solidFill>
                  <a:schemeClr val="dk1"/>
                </a:solidFill>
                <a:latin typeface="Epilogue"/>
                <a:ea typeface="Epilogue"/>
                <a:cs typeface="Epilogue"/>
                <a:sym typeface="Epilogue"/>
              </a:defRPr>
            </a:lvl5pPr>
            <a:lvl6pPr marL="2743200" lvl="5" indent="-304800">
              <a:lnSpc>
                <a:spcPct val="100000"/>
              </a:lnSpc>
              <a:spcBef>
                <a:spcPts val="0"/>
              </a:spcBef>
              <a:spcAft>
                <a:spcPts val="0"/>
              </a:spcAft>
              <a:buClr>
                <a:schemeClr val="dk1"/>
              </a:buClr>
              <a:buSzPts val="1200"/>
              <a:buFont typeface="Epilogue"/>
              <a:buChar char="■"/>
              <a:defRPr sz="1200">
                <a:solidFill>
                  <a:schemeClr val="dk1"/>
                </a:solidFill>
                <a:latin typeface="Epilogue"/>
                <a:ea typeface="Epilogue"/>
                <a:cs typeface="Epilogue"/>
                <a:sym typeface="Epilogue"/>
              </a:defRPr>
            </a:lvl6pPr>
            <a:lvl7pPr marL="3200400" lvl="6" indent="-304800">
              <a:lnSpc>
                <a:spcPct val="100000"/>
              </a:lnSpc>
              <a:spcBef>
                <a:spcPts val="0"/>
              </a:spcBef>
              <a:spcAft>
                <a:spcPts val="0"/>
              </a:spcAft>
              <a:buClr>
                <a:schemeClr val="dk1"/>
              </a:buClr>
              <a:buSzPts val="1200"/>
              <a:buFont typeface="Epilogue"/>
              <a:buChar char="●"/>
              <a:defRPr sz="1200">
                <a:solidFill>
                  <a:schemeClr val="dk1"/>
                </a:solidFill>
                <a:latin typeface="Epilogue"/>
                <a:ea typeface="Epilogue"/>
                <a:cs typeface="Epilogue"/>
                <a:sym typeface="Epilogue"/>
              </a:defRPr>
            </a:lvl7pPr>
            <a:lvl8pPr marL="3657600" lvl="7" indent="-304800">
              <a:lnSpc>
                <a:spcPct val="100000"/>
              </a:lnSpc>
              <a:spcBef>
                <a:spcPts val="0"/>
              </a:spcBef>
              <a:spcAft>
                <a:spcPts val="0"/>
              </a:spcAft>
              <a:buClr>
                <a:schemeClr val="dk1"/>
              </a:buClr>
              <a:buSzPts val="1200"/>
              <a:buFont typeface="Epilogue"/>
              <a:buChar char="○"/>
              <a:defRPr sz="1200">
                <a:solidFill>
                  <a:schemeClr val="dk1"/>
                </a:solidFill>
                <a:latin typeface="Epilogue"/>
                <a:ea typeface="Epilogue"/>
                <a:cs typeface="Epilogue"/>
                <a:sym typeface="Epilogue"/>
              </a:defRPr>
            </a:lvl8pPr>
            <a:lvl9pPr marL="4114800" lvl="8" indent="-304800">
              <a:lnSpc>
                <a:spcPct val="100000"/>
              </a:lnSpc>
              <a:spcBef>
                <a:spcPts val="0"/>
              </a:spcBef>
              <a:spcAft>
                <a:spcPts val="0"/>
              </a:spcAft>
              <a:buClr>
                <a:schemeClr val="dk1"/>
              </a:buClr>
              <a:buSzPts val="1200"/>
              <a:buFont typeface="Epilogue"/>
              <a:buChar char="■"/>
              <a:defRPr sz="1200">
                <a:solidFill>
                  <a:schemeClr val="dk1"/>
                </a:solidFill>
                <a:latin typeface="Epilogue"/>
                <a:ea typeface="Epilogue"/>
                <a:cs typeface="Epilogue"/>
                <a:sym typeface="Epilogu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5" r:id="rId11"/>
    <p:sldLayoutId id="2147483666" r:id="rId12"/>
    <p:sldLayoutId id="2147483669" r:id="rId13"/>
    <p:sldLayoutId id="2147483670" r:id="rId14"/>
    <p:sldLayoutId id="2147483671"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84" name="Google Shape;184;p26"/>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4.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ctrTitle"/>
          </p:nvPr>
        </p:nvSpPr>
        <p:spPr>
          <a:xfrm>
            <a:off x="1379483" y="2008915"/>
            <a:ext cx="6494440" cy="1589203"/>
          </a:xfrm>
          <a:prstGeom prst="rect">
            <a:avLst/>
          </a:prstGeom>
        </p:spPr>
        <p:txBody>
          <a:bodyPr spcFirstLastPara="1" wrap="square" lIns="91425" tIns="91425" rIns="91425" bIns="91425" anchor="b" anchorCtr="0">
            <a:noAutofit/>
          </a:bodyPr>
          <a:lstStyle/>
          <a:p>
            <a:pPr lvl="0" algn="ctr"/>
            <a:r>
              <a:rPr lang="en-US" sz="3200" dirty="0"/>
              <a:t>Scaffold Fabrication Strategies for Wound Healing</a:t>
            </a:r>
            <a:br>
              <a:rPr lang="en-US" sz="3200" dirty="0"/>
            </a:br>
            <a:br>
              <a:rPr lang="en-US" sz="3200" dirty="0"/>
            </a:br>
            <a:br>
              <a:rPr lang="en-US" sz="3200" dirty="0"/>
            </a:br>
            <a:r>
              <a:rPr lang="en" sz="1800" b="0" dirty="0">
                <a:latin typeface="Poppins Light"/>
                <a:ea typeface="Poppins Light"/>
                <a:cs typeface="Poppins Light"/>
                <a:sym typeface="Poppins Light"/>
              </a:rPr>
              <a:t>By: Morteza Khodaei</a:t>
            </a:r>
            <a:br>
              <a:rPr lang="en" sz="1800" b="0" dirty="0">
                <a:latin typeface="Poppins Light"/>
                <a:ea typeface="Poppins Light"/>
                <a:cs typeface="Poppins Light"/>
                <a:sym typeface="Poppins Light"/>
              </a:rPr>
            </a:br>
            <a:br>
              <a:rPr lang="en" sz="1800" b="0" dirty="0">
                <a:latin typeface="Poppins Light"/>
                <a:ea typeface="Poppins Light"/>
                <a:cs typeface="Poppins Light"/>
                <a:sym typeface="Poppins Light"/>
              </a:rPr>
            </a:br>
            <a:r>
              <a:rPr lang="en-US" sz="1800" b="0" dirty="0">
                <a:latin typeface="Poppins Light"/>
                <a:ea typeface="Poppins Light"/>
                <a:cs typeface="Poppins Light"/>
                <a:sym typeface="Poppins Light"/>
              </a:rPr>
              <a:t>Supervisor</a:t>
            </a:r>
            <a:r>
              <a:rPr lang="en" sz="1800" b="0" dirty="0">
                <a:latin typeface="Poppins Light"/>
                <a:ea typeface="Poppins Light"/>
                <a:cs typeface="Poppins Light"/>
                <a:sym typeface="Poppins Light"/>
              </a:rPr>
              <a:t>: Dr. Mehdinavaz</a:t>
            </a:r>
            <a:br>
              <a:rPr lang="en" sz="1800" b="0" dirty="0">
                <a:latin typeface="Poppins Light"/>
                <a:ea typeface="Poppins Light"/>
                <a:cs typeface="Poppins Light"/>
                <a:sym typeface="Poppins Light"/>
              </a:rPr>
            </a:br>
            <a:br>
              <a:rPr lang="en" sz="1800" b="0" dirty="0">
                <a:latin typeface="Poppins Light"/>
                <a:ea typeface="Poppins Light"/>
                <a:cs typeface="Poppins Light"/>
                <a:sym typeface="Poppins Light"/>
              </a:rPr>
            </a:br>
            <a:r>
              <a:rPr lang="en" sz="1100" b="0" dirty="0">
                <a:latin typeface="Poppins Light"/>
                <a:ea typeface="Poppins Light"/>
                <a:cs typeface="Poppins Light"/>
                <a:sym typeface="Poppins Light"/>
              </a:rPr>
              <a:t>Spring 2025</a:t>
            </a:r>
            <a:endParaRPr sz="3200" b="0" u="sng" dirty="0">
              <a:latin typeface="Poppins Light"/>
              <a:ea typeface="Poppins Light"/>
              <a:cs typeface="Poppins Light"/>
              <a:sym typeface="Poppins Light"/>
            </a:endParaRPr>
          </a:p>
        </p:txBody>
      </p:sp>
      <p:sp>
        <p:nvSpPr>
          <p:cNvPr id="193" name="Google Shape;193;p29"/>
          <p:cNvSpPr txBox="1">
            <a:spLocks noGrp="1"/>
          </p:cNvSpPr>
          <p:nvPr>
            <p:ph type="subTitle" idx="1"/>
          </p:nvPr>
        </p:nvSpPr>
        <p:spPr>
          <a:xfrm>
            <a:off x="655505" y="4289030"/>
            <a:ext cx="7942395"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t>School of metallurgy and Material science, University of Tehran</a:t>
            </a:r>
            <a:endParaRPr sz="1200" dirty="0"/>
          </a:p>
        </p:txBody>
      </p:sp>
      <p:pic>
        <p:nvPicPr>
          <p:cNvPr id="4" name="Picture 3" descr="پرونده:University of Tehran logo.svg - ویکی‌پدیا، دانشنامهٔ آزاد">
            <a:extLst>
              <a:ext uri="{FF2B5EF4-FFF2-40B4-BE49-F238E27FC236}">
                <a16:creationId xmlns:a16="http://schemas.microsoft.com/office/drawing/2014/main" id="{D2915547-135C-DBC7-C7E0-4E03F0A974C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88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55311" y="56208"/>
            <a:ext cx="987872" cy="970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4">
          <a:extLst>
            <a:ext uri="{FF2B5EF4-FFF2-40B4-BE49-F238E27FC236}">
              <a16:creationId xmlns:a16="http://schemas.microsoft.com/office/drawing/2014/main" id="{D18FA640-5EE3-0A34-EE5A-0950AB1C9C63}"/>
            </a:ext>
          </a:extLst>
        </p:cNvPr>
        <p:cNvGrpSpPr/>
        <p:nvPr/>
      </p:nvGrpSpPr>
      <p:grpSpPr>
        <a:xfrm>
          <a:off x="0" y="0"/>
          <a:ext cx="0" cy="0"/>
          <a:chOff x="0" y="0"/>
          <a:chExt cx="0" cy="0"/>
        </a:xfrm>
      </p:grpSpPr>
      <p:pic>
        <p:nvPicPr>
          <p:cNvPr id="4" name="Picture 3" descr="پرونده:University of Tehran logo.svg - ویکی‌پدیا، دانشنامهٔ آزاد">
            <a:extLst>
              <a:ext uri="{FF2B5EF4-FFF2-40B4-BE49-F238E27FC236}">
                <a16:creationId xmlns:a16="http://schemas.microsoft.com/office/drawing/2014/main" id="{9FA58CA5-ABD7-1E93-DB40-3816CA54513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88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55311" y="56208"/>
            <a:ext cx="987872" cy="9704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C8B8BF3-5A1D-A833-7AE7-B40561D24CC9}"/>
              </a:ext>
            </a:extLst>
          </p:cNvPr>
          <p:cNvPicPr>
            <a:picLocks noChangeAspect="1"/>
          </p:cNvPicPr>
          <p:nvPr/>
        </p:nvPicPr>
        <p:blipFill>
          <a:blip r:embed="rId5"/>
          <a:stretch>
            <a:fillRect/>
          </a:stretch>
        </p:blipFill>
        <p:spPr>
          <a:xfrm>
            <a:off x="4013925" y="1423649"/>
            <a:ext cx="4410075" cy="26860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TextBox 10">
            <a:extLst>
              <a:ext uri="{FF2B5EF4-FFF2-40B4-BE49-F238E27FC236}">
                <a16:creationId xmlns:a16="http://schemas.microsoft.com/office/drawing/2014/main" id="{03D2D08B-7510-F52B-BA55-BD5239FA870C}"/>
              </a:ext>
            </a:extLst>
          </p:cNvPr>
          <p:cNvSpPr txBox="1"/>
          <p:nvPr/>
        </p:nvSpPr>
        <p:spPr>
          <a:xfrm>
            <a:off x="163199" y="1799241"/>
            <a:ext cx="4199909" cy="584775"/>
          </a:xfrm>
          <a:prstGeom prst="rect">
            <a:avLst/>
          </a:prstGeom>
          <a:noFill/>
        </p:spPr>
        <p:txBody>
          <a:bodyPr wrap="square">
            <a:spAutoFit/>
          </a:bodyPr>
          <a:lstStyle/>
          <a:p>
            <a:pPr marL="285750" indent="-285750">
              <a:buFont typeface="Wingdings" panose="05000000000000000000" pitchFamily="2" charset="2"/>
              <a:buChar char="Ø"/>
            </a:pPr>
            <a:r>
              <a:rPr lang="en-US" sz="1600" dirty="0">
                <a:solidFill>
                  <a:schemeClr val="tx1"/>
                </a:solidFill>
                <a:latin typeface="Arial" panose="020B0604020202020204" pitchFamily="34" charset="0"/>
              </a:rPr>
              <a:t>Porous and interconnected structure facilitating cell infiltration</a:t>
            </a:r>
            <a:endParaRPr lang="en-US" sz="1600" dirty="0">
              <a:solidFill>
                <a:schemeClr val="tx1"/>
              </a:solidFill>
              <a:latin typeface="Arial" panose="020B0604020202020204" pitchFamily="34" charset="0"/>
              <a:sym typeface="Epilogue"/>
            </a:endParaRPr>
          </a:p>
        </p:txBody>
      </p:sp>
      <p:sp>
        <p:nvSpPr>
          <p:cNvPr id="12" name="Google Shape;405;p44">
            <a:extLst>
              <a:ext uri="{FF2B5EF4-FFF2-40B4-BE49-F238E27FC236}">
                <a16:creationId xmlns:a16="http://schemas.microsoft.com/office/drawing/2014/main" id="{09BD88B2-33AD-45A6-4FBC-F047F30F060A}"/>
              </a:ext>
            </a:extLst>
          </p:cNvPr>
          <p:cNvSpPr txBox="1">
            <a:spLocks noGrp="1"/>
          </p:cNvSpPr>
          <p:nvPr>
            <p:ph type="title"/>
          </p:nvPr>
        </p:nvSpPr>
        <p:spPr>
          <a:xfrm>
            <a:off x="720000" y="200660"/>
            <a:ext cx="7704000" cy="572700"/>
          </a:xfrm>
          <a:prstGeom prst="rect">
            <a:avLst/>
          </a:prstGeom>
        </p:spPr>
        <p:txBody>
          <a:bodyPr spcFirstLastPara="1" wrap="square" lIns="91425" tIns="91425" rIns="91425" bIns="91425" anchor="t" anchorCtr="0">
            <a:noAutofit/>
          </a:bodyPr>
          <a:lstStyle/>
          <a:p>
            <a:pPr lvl="0"/>
            <a:r>
              <a:rPr lang="en-US" dirty="0"/>
              <a:t>Case Studie 1</a:t>
            </a:r>
            <a:endParaRPr dirty="0"/>
          </a:p>
        </p:txBody>
      </p:sp>
      <p:sp>
        <p:nvSpPr>
          <p:cNvPr id="16" name="TextBox 15">
            <a:extLst>
              <a:ext uri="{FF2B5EF4-FFF2-40B4-BE49-F238E27FC236}">
                <a16:creationId xmlns:a16="http://schemas.microsoft.com/office/drawing/2014/main" id="{E7D91CD0-16DC-6270-AA05-70D59F605F61}"/>
              </a:ext>
            </a:extLst>
          </p:cNvPr>
          <p:cNvSpPr txBox="1"/>
          <p:nvPr/>
        </p:nvSpPr>
        <p:spPr>
          <a:xfrm>
            <a:off x="4363108" y="4173747"/>
            <a:ext cx="13645054" cy="276999"/>
          </a:xfrm>
          <a:prstGeom prst="rect">
            <a:avLst/>
          </a:prstGeom>
          <a:noFill/>
        </p:spPr>
        <p:txBody>
          <a:bodyPr wrap="square">
            <a:spAutoFit/>
          </a:bodyPr>
          <a:lstStyle/>
          <a:p>
            <a:r>
              <a:rPr lang="en-US" sz="1200" dirty="0">
                <a:solidFill>
                  <a:srgbClr val="7030A0"/>
                </a:solidFill>
                <a:highlight>
                  <a:srgbClr val="FFFF00"/>
                </a:highlight>
                <a:latin typeface="Arial" panose="020B0604020202020204" pitchFamily="34" charset="0"/>
                <a:sym typeface="Epilogue"/>
              </a:rPr>
              <a:t>SEM Images of 3D-Printed ALG-GE-AVE Hydrogels</a:t>
            </a:r>
          </a:p>
        </p:txBody>
      </p:sp>
      <p:sp>
        <p:nvSpPr>
          <p:cNvPr id="2" name="Rectangle: Rounded Corners 1">
            <a:extLst>
              <a:ext uri="{FF2B5EF4-FFF2-40B4-BE49-F238E27FC236}">
                <a16:creationId xmlns:a16="http://schemas.microsoft.com/office/drawing/2014/main" id="{5643283F-7CF2-E8CE-E164-1FEF35CAF632}"/>
              </a:ext>
            </a:extLst>
          </p:cNvPr>
          <p:cNvSpPr/>
          <p:nvPr/>
        </p:nvSpPr>
        <p:spPr>
          <a:xfrm>
            <a:off x="8585861" y="4634034"/>
            <a:ext cx="427328" cy="4296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dirty="0"/>
              <a:t>5</a:t>
            </a:r>
            <a:endParaRPr lang="en-US" dirty="0"/>
          </a:p>
        </p:txBody>
      </p:sp>
    </p:spTree>
    <p:extLst>
      <p:ext uri="{BB962C8B-B14F-4D97-AF65-F5344CB8AC3E}">
        <p14:creationId xmlns:p14="http://schemas.microsoft.com/office/powerpoint/2010/main" val="890095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4">
          <a:extLst>
            <a:ext uri="{FF2B5EF4-FFF2-40B4-BE49-F238E27FC236}">
              <a16:creationId xmlns:a16="http://schemas.microsoft.com/office/drawing/2014/main" id="{6FD978C3-EA20-9FCC-B1E9-B011FC42433D}"/>
            </a:ext>
          </a:extLst>
        </p:cNvPr>
        <p:cNvGrpSpPr/>
        <p:nvPr/>
      </p:nvGrpSpPr>
      <p:grpSpPr>
        <a:xfrm>
          <a:off x="0" y="0"/>
          <a:ext cx="0" cy="0"/>
          <a:chOff x="0" y="0"/>
          <a:chExt cx="0" cy="0"/>
        </a:xfrm>
      </p:grpSpPr>
      <p:pic>
        <p:nvPicPr>
          <p:cNvPr id="4" name="Picture 3" descr="پرونده:University of Tehran logo.svg - ویکی‌پدیا، دانشنامهٔ آزاد">
            <a:extLst>
              <a:ext uri="{FF2B5EF4-FFF2-40B4-BE49-F238E27FC236}">
                <a16:creationId xmlns:a16="http://schemas.microsoft.com/office/drawing/2014/main" id="{07585A04-F044-2F57-FB78-B14874FA8F0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88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55311" y="56208"/>
            <a:ext cx="987872" cy="970469"/>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405;p44">
            <a:extLst>
              <a:ext uri="{FF2B5EF4-FFF2-40B4-BE49-F238E27FC236}">
                <a16:creationId xmlns:a16="http://schemas.microsoft.com/office/drawing/2014/main" id="{683E72DB-F9C3-6493-7801-8C4730C78A04}"/>
              </a:ext>
            </a:extLst>
          </p:cNvPr>
          <p:cNvSpPr txBox="1">
            <a:spLocks noGrp="1"/>
          </p:cNvSpPr>
          <p:nvPr>
            <p:ph type="title"/>
          </p:nvPr>
        </p:nvSpPr>
        <p:spPr>
          <a:xfrm>
            <a:off x="720000" y="200660"/>
            <a:ext cx="7704000" cy="572700"/>
          </a:xfrm>
          <a:prstGeom prst="rect">
            <a:avLst/>
          </a:prstGeom>
        </p:spPr>
        <p:txBody>
          <a:bodyPr spcFirstLastPara="1" wrap="square" lIns="91425" tIns="91425" rIns="91425" bIns="91425" anchor="t" anchorCtr="0">
            <a:noAutofit/>
          </a:bodyPr>
          <a:lstStyle/>
          <a:p>
            <a:pPr lvl="0"/>
            <a:r>
              <a:rPr lang="en-US" dirty="0"/>
              <a:t>Case Studie 1</a:t>
            </a:r>
            <a:endParaRPr dirty="0"/>
          </a:p>
        </p:txBody>
      </p:sp>
      <p:pic>
        <p:nvPicPr>
          <p:cNvPr id="3" name="Picture 2">
            <a:extLst>
              <a:ext uri="{FF2B5EF4-FFF2-40B4-BE49-F238E27FC236}">
                <a16:creationId xmlns:a16="http://schemas.microsoft.com/office/drawing/2014/main" id="{56C31486-7EF8-59EB-AA3D-8F3020CA6BAD}"/>
              </a:ext>
            </a:extLst>
          </p:cNvPr>
          <p:cNvPicPr>
            <a:picLocks noChangeAspect="1"/>
          </p:cNvPicPr>
          <p:nvPr/>
        </p:nvPicPr>
        <p:blipFill>
          <a:blip r:embed="rId5"/>
          <a:stretch>
            <a:fillRect/>
          </a:stretch>
        </p:blipFill>
        <p:spPr>
          <a:xfrm>
            <a:off x="3216166" y="1171129"/>
            <a:ext cx="5734707" cy="308119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id="{B1A75B87-8134-75FD-7E80-5D4F1C3C419A}"/>
              </a:ext>
            </a:extLst>
          </p:cNvPr>
          <p:cNvSpPr txBox="1"/>
          <p:nvPr/>
        </p:nvSpPr>
        <p:spPr>
          <a:xfrm>
            <a:off x="472966" y="1480617"/>
            <a:ext cx="2664373" cy="2462213"/>
          </a:xfrm>
          <a:prstGeom prst="rect">
            <a:avLst/>
          </a:prstGeom>
          <a:noFill/>
        </p:spPr>
        <p:txBody>
          <a:bodyPr wrap="square">
            <a:spAutoFit/>
          </a:bodyPr>
          <a:lstStyle/>
          <a:p>
            <a:r>
              <a:rPr lang="en-US" dirty="0">
                <a:solidFill>
                  <a:schemeClr val="tx1"/>
                </a:solidFill>
              </a:rPr>
              <a:t>H)</a:t>
            </a:r>
            <a:r>
              <a:rPr lang="fa-IR" dirty="0">
                <a:solidFill>
                  <a:schemeClr val="tx1"/>
                </a:solidFill>
              </a:rPr>
              <a:t> </a:t>
            </a:r>
            <a:r>
              <a:rPr lang="en-US" dirty="0">
                <a:solidFill>
                  <a:schemeClr val="tx1"/>
                </a:solidFill>
              </a:rPr>
              <a:t>Histogram of the average pore size distribution of SA-G-ALB scaffold, I) Histogram of the average strut width of SA-G scaffold, J) Histogram of the average strut width</a:t>
            </a:r>
            <a:r>
              <a:rPr lang="fa-IR" dirty="0">
                <a:solidFill>
                  <a:schemeClr val="tx1"/>
                </a:solidFill>
              </a:rPr>
              <a:t> </a:t>
            </a:r>
            <a:r>
              <a:rPr lang="en-US" dirty="0">
                <a:solidFill>
                  <a:schemeClr val="tx1"/>
                </a:solidFill>
              </a:rPr>
              <a:t>of SA-G scaffold, K) Stress-strain curve of both SA-G and SA-G-ALB scaffolds L) Mechanical properties of both SA-G and SA-G-ALB scaffold.</a:t>
            </a:r>
            <a:r>
              <a:rPr lang="en-US" sz="1200" dirty="0">
                <a:solidFill>
                  <a:schemeClr val="tx1"/>
                </a:solidFill>
              </a:rPr>
              <a:t> </a:t>
            </a:r>
            <a:endParaRPr lang="en-US" sz="1200" dirty="0">
              <a:solidFill>
                <a:schemeClr val="tx1"/>
              </a:solidFill>
              <a:latin typeface="Arial" panose="020B0604020202020204" pitchFamily="34" charset="0"/>
              <a:sym typeface="Epilogue"/>
            </a:endParaRPr>
          </a:p>
        </p:txBody>
      </p:sp>
      <p:sp>
        <p:nvSpPr>
          <p:cNvPr id="2" name="Rectangle: Rounded Corners 1">
            <a:extLst>
              <a:ext uri="{FF2B5EF4-FFF2-40B4-BE49-F238E27FC236}">
                <a16:creationId xmlns:a16="http://schemas.microsoft.com/office/drawing/2014/main" id="{0AE57F74-89A8-BED0-67B4-FCC18BE04960}"/>
              </a:ext>
            </a:extLst>
          </p:cNvPr>
          <p:cNvSpPr/>
          <p:nvPr/>
        </p:nvSpPr>
        <p:spPr>
          <a:xfrm>
            <a:off x="8585861" y="4634034"/>
            <a:ext cx="427328" cy="4296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dirty="0"/>
              <a:t>6</a:t>
            </a:r>
            <a:endParaRPr lang="en-US" dirty="0"/>
          </a:p>
        </p:txBody>
      </p:sp>
    </p:spTree>
    <p:extLst>
      <p:ext uri="{BB962C8B-B14F-4D97-AF65-F5344CB8AC3E}">
        <p14:creationId xmlns:p14="http://schemas.microsoft.com/office/powerpoint/2010/main" val="3126009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4">
          <a:extLst>
            <a:ext uri="{FF2B5EF4-FFF2-40B4-BE49-F238E27FC236}">
              <a16:creationId xmlns:a16="http://schemas.microsoft.com/office/drawing/2014/main" id="{91AAF5CE-CC6E-76D8-F8F8-BF4147C55100}"/>
            </a:ext>
          </a:extLst>
        </p:cNvPr>
        <p:cNvGrpSpPr/>
        <p:nvPr/>
      </p:nvGrpSpPr>
      <p:grpSpPr>
        <a:xfrm>
          <a:off x="0" y="0"/>
          <a:ext cx="0" cy="0"/>
          <a:chOff x="0" y="0"/>
          <a:chExt cx="0" cy="0"/>
        </a:xfrm>
      </p:grpSpPr>
      <p:sp>
        <p:nvSpPr>
          <p:cNvPr id="405" name="Google Shape;405;p44">
            <a:extLst>
              <a:ext uri="{FF2B5EF4-FFF2-40B4-BE49-F238E27FC236}">
                <a16:creationId xmlns:a16="http://schemas.microsoft.com/office/drawing/2014/main" id="{13D7685F-B794-6FFD-AB60-EACF57D5BCE9}"/>
              </a:ext>
            </a:extLst>
          </p:cNvPr>
          <p:cNvSpPr txBox="1">
            <a:spLocks noGrp="1"/>
          </p:cNvSpPr>
          <p:nvPr>
            <p:ph type="title"/>
          </p:nvPr>
        </p:nvSpPr>
        <p:spPr>
          <a:xfrm>
            <a:off x="720000" y="200660"/>
            <a:ext cx="7704000" cy="572700"/>
          </a:xfrm>
          <a:prstGeom prst="rect">
            <a:avLst/>
          </a:prstGeom>
        </p:spPr>
        <p:txBody>
          <a:bodyPr spcFirstLastPara="1" wrap="square" lIns="91425" tIns="91425" rIns="91425" bIns="91425" anchor="t" anchorCtr="0">
            <a:noAutofit/>
          </a:bodyPr>
          <a:lstStyle/>
          <a:p>
            <a:pPr lvl="0"/>
            <a:r>
              <a:rPr lang="en-US" dirty="0"/>
              <a:t>Case Studie </a:t>
            </a:r>
            <a:r>
              <a:rPr lang="fa-IR" dirty="0"/>
              <a:t>2</a:t>
            </a:r>
            <a:r>
              <a:rPr lang="en-US" dirty="0"/>
              <a:t>:</a:t>
            </a:r>
            <a:r>
              <a:rPr lang="fa-IR" dirty="0"/>
              <a:t> </a:t>
            </a:r>
            <a:r>
              <a:rPr lang="en-US" dirty="0"/>
              <a:t>Degree of sulfation of freeze-dried calcium alginate sulfate scaffolds</a:t>
            </a:r>
            <a:endParaRPr dirty="0"/>
          </a:p>
        </p:txBody>
      </p:sp>
      <p:pic>
        <p:nvPicPr>
          <p:cNvPr id="4" name="Picture 3" descr="پرونده:University of Tehran logo.svg - ویکی‌پدیا، دانشنامهٔ آزاد">
            <a:extLst>
              <a:ext uri="{FF2B5EF4-FFF2-40B4-BE49-F238E27FC236}">
                <a16:creationId xmlns:a16="http://schemas.microsoft.com/office/drawing/2014/main" id="{B38B6869-B798-4F18-FFFE-957638B61E7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88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55311" y="56208"/>
            <a:ext cx="987872" cy="9704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586FBC1-B718-4103-0BAD-AC3F4B1D0526}"/>
              </a:ext>
            </a:extLst>
          </p:cNvPr>
          <p:cNvPicPr>
            <a:picLocks noChangeAspect="1"/>
          </p:cNvPicPr>
          <p:nvPr/>
        </p:nvPicPr>
        <p:blipFill>
          <a:blip r:embed="rId5"/>
          <a:stretch>
            <a:fillRect/>
          </a:stretch>
        </p:blipFill>
        <p:spPr>
          <a:xfrm>
            <a:off x="2087206" y="1897282"/>
            <a:ext cx="4969587" cy="2541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Rounded Corners 1">
            <a:extLst>
              <a:ext uri="{FF2B5EF4-FFF2-40B4-BE49-F238E27FC236}">
                <a16:creationId xmlns:a16="http://schemas.microsoft.com/office/drawing/2014/main" id="{E28E525E-F944-E363-2C01-E056B4134C3C}"/>
              </a:ext>
            </a:extLst>
          </p:cNvPr>
          <p:cNvSpPr/>
          <p:nvPr/>
        </p:nvSpPr>
        <p:spPr>
          <a:xfrm>
            <a:off x="8585861" y="4634034"/>
            <a:ext cx="427328" cy="4296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dirty="0"/>
              <a:t>7</a:t>
            </a:r>
            <a:endParaRPr lang="en-US" dirty="0"/>
          </a:p>
        </p:txBody>
      </p:sp>
    </p:spTree>
    <p:extLst>
      <p:ext uri="{BB962C8B-B14F-4D97-AF65-F5344CB8AC3E}">
        <p14:creationId xmlns:p14="http://schemas.microsoft.com/office/powerpoint/2010/main" val="2260374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4">
          <a:extLst>
            <a:ext uri="{FF2B5EF4-FFF2-40B4-BE49-F238E27FC236}">
              <a16:creationId xmlns:a16="http://schemas.microsoft.com/office/drawing/2014/main" id="{38B72A60-DCE9-11D0-E07D-C0E2F86F727C}"/>
            </a:ext>
          </a:extLst>
        </p:cNvPr>
        <p:cNvGrpSpPr/>
        <p:nvPr/>
      </p:nvGrpSpPr>
      <p:grpSpPr>
        <a:xfrm>
          <a:off x="0" y="0"/>
          <a:ext cx="0" cy="0"/>
          <a:chOff x="0" y="0"/>
          <a:chExt cx="0" cy="0"/>
        </a:xfrm>
      </p:grpSpPr>
      <p:sp>
        <p:nvSpPr>
          <p:cNvPr id="405" name="Google Shape;405;p44">
            <a:extLst>
              <a:ext uri="{FF2B5EF4-FFF2-40B4-BE49-F238E27FC236}">
                <a16:creationId xmlns:a16="http://schemas.microsoft.com/office/drawing/2014/main" id="{8CCD986B-D4B5-4FA3-C49E-1171F23FDB4C}"/>
              </a:ext>
            </a:extLst>
          </p:cNvPr>
          <p:cNvSpPr txBox="1">
            <a:spLocks noGrp="1"/>
          </p:cNvSpPr>
          <p:nvPr>
            <p:ph type="title"/>
          </p:nvPr>
        </p:nvSpPr>
        <p:spPr>
          <a:xfrm>
            <a:off x="720000" y="200660"/>
            <a:ext cx="7704000" cy="572700"/>
          </a:xfrm>
          <a:prstGeom prst="rect">
            <a:avLst/>
          </a:prstGeom>
        </p:spPr>
        <p:txBody>
          <a:bodyPr spcFirstLastPara="1" wrap="square" lIns="91425" tIns="91425" rIns="91425" bIns="91425" anchor="t" anchorCtr="0">
            <a:noAutofit/>
          </a:bodyPr>
          <a:lstStyle/>
          <a:p>
            <a:pPr lvl="0"/>
            <a:r>
              <a:rPr lang="en-US" dirty="0"/>
              <a:t>Case Studie 2</a:t>
            </a:r>
            <a:endParaRPr dirty="0"/>
          </a:p>
        </p:txBody>
      </p:sp>
      <p:pic>
        <p:nvPicPr>
          <p:cNvPr id="4" name="Picture 3" descr="پرونده:University of Tehran logo.svg - ویکی‌پدیا، دانشنامهٔ آزاد">
            <a:extLst>
              <a:ext uri="{FF2B5EF4-FFF2-40B4-BE49-F238E27FC236}">
                <a16:creationId xmlns:a16="http://schemas.microsoft.com/office/drawing/2014/main" id="{19878552-B07D-4086-03A7-3F60AA13627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88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55311" y="56208"/>
            <a:ext cx="987872" cy="9704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12D592C-7270-F1EE-E09E-8DFA149DE604}"/>
              </a:ext>
            </a:extLst>
          </p:cNvPr>
          <p:cNvPicPr>
            <a:picLocks noChangeAspect="1"/>
          </p:cNvPicPr>
          <p:nvPr/>
        </p:nvPicPr>
        <p:blipFill>
          <a:blip r:embed="rId5"/>
          <a:stretch>
            <a:fillRect/>
          </a:stretch>
        </p:blipFill>
        <p:spPr>
          <a:xfrm>
            <a:off x="4643108" y="1387693"/>
            <a:ext cx="3820860" cy="3220575"/>
          </a:xfrm>
          <a:prstGeom prst="rect">
            <a:avLst/>
          </a:prstGeom>
        </p:spPr>
      </p:pic>
      <p:pic>
        <p:nvPicPr>
          <p:cNvPr id="7" name="Picture 6">
            <a:extLst>
              <a:ext uri="{FF2B5EF4-FFF2-40B4-BE49-F238E27FC236}">
                <a16:creationId xmlns:a16="http://schemas.microsoft.com/office/drawing/2014/main" id="{627921BC-F6D0-2A46-7E65-9EB923AB156D}"/>
              </a:ext>
            </a:extLst>
          </p:cNvPr>
          <p:cNvPicPr>
            <a:picLocks noChangeAspect="1"/>
          </p:cNvPicPr>
          <p:nvPr/>
        </p:nvPicPr>
        <p:blipFill>
          <a:blip r:embed="rId6"/>
          <a:stretch>
            <a:fillRect/>
          </a:stretch>
        </p:blipFill>
        <p:spPr>
          <a:xfrm>
            <a:off x="823583" y="1387694"/>
            <a:ext cx="3819525" cy="3220576"/>
          </a:xfrm>
          <a:prstGeom prst="rect">
            <a:avLst/>
          </a:prstGeom>
        </p:spPr>
      </p:pic>
      <p:sp>
        <p:nvSpPr>
          <p:cNvPr id="10" name="TextBox 9">
            <a:extLst>
              <a:ext uri="{FF2B5EF4-FFF2-40B4-BE49-F238E27FC236}">
                <a16:creationId xmlns:a16="http://schemas.microsoft.com/office/drawing/2014/main" id="{836288E6-552D-924A-64F5-C4E887EECB2C}"/>
              </a:ext>
            </a:extLst>
          </p:cNvPr>
          <p:cNvSpPr txBox="1"/>
          <p:nvPr/>
        </p:nvSpPr>
        <p:spPr>
          <a:xfrm>
            <a:off x="1533198" y="4625627"/>
            <a:ext cx="13645054" cy="461665"/>
          </a:xfrm>
          <a:prstGeom prst="rect">
            <a:avLst/>
          </a:prstGeom>
          <a:noFill/>
        </p:spPr>
        <p:txBody>
          <a:bodyPr wrap="square">
            <a:spAutoFit/>
          </a:bodyPr>
          <a:lstStyle/>
          <a:p>
            <a:r>
              <a:rPr lang="en-US" sz="1200" dirty="0">
                <a:highlight>
                  <a:srgbClr val="FFFF00"/>
                </a:highlight>
              </a:rPr>
              <a:t>SEM images of the surface and cross-section of neat alginate and its sulfated derivatives</a:t>
            </a:r>
          </a:p>
          <a:p>
            <a:pPr algn="ctr"/>
            <a:endParaRPr lang="en-US" sz="1200" dirty="0">
              <a:solidFill>
                <a:srgbClr val="7030A0"/>
              </a:solidFill>
              <a:highlight>
                <a:srgbClr val="FFFF00"/>
              </a:highlight>
              <a:latin typeface="Arial" panose="020B0604020202020204" pitchFamily="34" charset="0"/>
              <a:sym typeface="Epilogue"/>
            </a:endParaRPr>
          </a:p>
        </p:txBody>
      </p:sp>
      <p:sp>
        <p:nvSpPr>
          <p:cNvPr id="2" name="Rectangle: Rounded Corners 1">
            <a:extLst>
              <a:ext uri="{FF2B5EF4-FFF2-40B4-BE49-F238E27FC236}">
                <a16:creationId xmlns:a16="http://schemas.microsoft.com/office/drawing/2014/main" id="{C7BA0E9F-4721-D4E1-9B57-2E3A972AEEA0}"/>
              </a:ext>
            </a:extLst>
          </p:cNvPr>
          <p:cNvSpPr/>
          <p:nvPr/>
        </p:nvSpPr>
        <p:spPr>
          <a:xfrm>
            <a:off x="8585861" y="4634034"/>
            <a:ext cx="427328" cy="4296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dirty="0"/>
              <a:t>11</a:t>
            </a:r>
            <a:endParaRPr lang="en-US" dirty="0"/>
          </a:p>
        </p:txBody>
      </p:sp>
    </p:spTree>
    <p:extLst>
      <p:ext uri="{BB962C8B-B14F-4D97-AF65-F5344CB8AC3E}">
        <p14:creationId xmlns:p14="http://schemas.microsoft.com/office/powerpoint/2010/main" val="1149032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4">
          <a:extLst>
            <a:ext uri="{FF2B5EF4-FFF2-40B4-BE49-F238E27FC236}">
              <a16:creationId xmlns:a16="http://schemas.microsoft.com/office/drawing/2014/main" id="{01859F75-7D05-C036-607C-1182B9949254}"/>
            </a:ext>
          </a:extLst>
        </p:cNvPr>
        <p:cNvGrpSpPr/>
        <p:nvPr/>
      </p:nvGrpSpPr>
      <p:grpSpPr>
        <a:xfrm>
          <a:off x="0" y="0"/>
          <a:ext cx="0" cy="0"/>
          <a:chOff x="0" y="0"/>
          <a:chExt cx="0" cy="0"/>
        </a:xfrm>
      </p:grpSpPr>
      <p:sp>
        <p:nvSpPr>
          <p:cNvPr id="405" name="Google Shape;405;p44">
            <a:extLst>
              <a:ext uri="{FF2B5EF4-FFF2-40B4-BE49-F238E27FC236}">
                <a16:creationId xmlns:a16="http://schemas.microsoft.com/office/drawing/2014/main" id="{6AC3AC8C-C751-7698-FB43-E51DB002C8BF}"/>
              </a:ext>
            </a:extLst>
          </p:cNvPr>
          <p:cNvSpPr txBox="1">
            <a:spLocks noGrp="1"/>
          </p:cNvSpPr>
          <p:nvPr>
            <p:ph type="title"/>
          </p:nvPr>
        </p:nvSpPr>
        <p:spPr>
          <a:xfrm>
            <a:off x="720000" y="200660"/>
            <a:ext cx="7704000" cy="572700"/>
          </a:xfrm>
          <a:prstGeom prst="rect">
            <a:avLst/>
          </a:prstGeom>
        </p:spPr>
        <p:txBody>
          <a:bodyPr spcFirstLastPara="1" wrap="square" lIns="91425" tIns="91425" rIns="91425" bIns="91425" anchor="t" anchorCtr="0">
            <a:noAutofit/>
          </a:bodyPr>
          <a:lstStyle/>
          <a:p>
            <a:pPr lvl="0"/>
            <a:r>
              <a:rPr lang="en-US" dirty="0"/>
              <a:t>Case Studie 2</a:t>
            </a:r>
            <a:endParaRPr dirty="0"/>
          </a:p>
        </p:txBody>
      </p:sp>
      <p:pic>
        <p:nvPicPr>
          <p:cNvPr id="4" name="Picture 3" descr="پرونده:University of Tehran logo.svg - ویکی‌پدیا، دانشنامهٔ آزاد">
            <a:extLst>
              <a:ext uri="{FF2B5EF4-FFF2-40B4-BE49-F238E27FC236}">
                <a16:creationId xmlns:a16="http://schemas.microsoft.com/office/drawing/2014/main" id="{5C223070-F0CD-1897-35BC-56A858B3522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88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55311" y="56208"/>
            <a:ext cx="987872" cy="9704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C36065C-C91D-D345-DE9B-CBA1557E282F}"/>
              </a:ext>
            </a:extLst>
          </p:cNvPr>
          <p:cNvPicPr>
            <a:picLocks noChangeAspect="1"/>
          </p:cNvPicPr>
          <p:nvPr/>
        </p:nvPicPr>
        <p:blipFill>
          <a:blip r:embed="rId5"/>
          <a:stretch>
            <a:fillRect/>
          </a:stretch>
        </p:blipFill>
        <p:spPr>
          <a:xfrm>
            <a:off x="3578660" y="1185862"/>
            <a:ext cx="4667250" cy="2771775"/>
          </a:xfrm>
          <a:prstGeom prst="rect">
            <a:avLst/>
          </a:prstGeom>
        </p:spPr>
      </p:pic>
      <p:sp>
        <p:nvSpPr>
          <p:cNvPr id="6" name="TextBox 5">
            <a:extLst>
              <a:ext uri="{FF2B5EF4-FFF2-40B4-BE49-F238E27FC236}">
                <a16:creationId xmlns:a16="http://schemas.microsoft.com/office/drawing/2014/main" id="{714034AA-F21F-9A91-5A65-52A6EF5A0E2D}"/>
              </a:ext>
            </a:extLst>
          </p:cNvPr>
          <p:cNvSpPr txBox="1"/>
          <p:nvPr/>
        </p:nvSpPr>
        <p:spPr>
          <a:xfrm>
            <a:off x="3497522" y="3969575"/>
            <a:ext cx="4829525" cy="461665"/>
          </a:xfrm>
          <a:prstGeom prst="rect">
            <a:avLst/>
          </a:prstGeom>
          <a:noFill/>
        </p:spPr>
        <p:txBody>
          <a:bodyPr wrap="square">
            <a:spAutoFit/>
          </a:bodyPr>
          <a:lstStyle/>
          <a:p>
            <a:pPr algn="ctr"/>
            <a:r>
              <a:rPr lang="en-US" sz="1200" dirty="0">
                <a:highlight>
                  <a:srgbClr val="FFFF00"/>
                </a:highlight>
              </a:rPr>
              <a:t>Histological analysis of H&amp;E (epidermal layer), MT (collagen layer, green), and TB (inflammatory cells, black) staining</a:t>
            </a:r>
            <a:endParaRPr lang="en-US" sz="1200" dirty="0">
              <a:solidFill>
                <a:srgbClr val="7030A0"/>
              </a:solidFill>
              <a:highlight>
                <a:srgbClr val="FFFF00"/>
              </a:highlight>
              <a:latin typeface="Arial" panose="020B0604020202020204" pitchFamily="34" charset="0"/>
              <a:sym typeface="Epilogue"/>
            </a:endParaRPr>
          </a:p>
        </p:txBody>
      </p:sp>
      <p:sp>
        <p:nvSpPr>
          <p:cNvPr id="2" name="Rectangle: Rounded Corners 1">
            <a:extLst>
              <a:ext uri="{FF2B5EF4-FFF2-40B4-BE49-F238E27FC236}">
                <a16:creationId xmlns:a16="http://schemas.microsoft.com/office/drawing/2014/main" id="{D7328019-3972-EE88-34C6-0C7DB1261449}"/>
              </a:ext>
            </a:extLst>
          </p:cNvPr>
          <p:cNvSpPr/>
          <p:nvPr/>
        </p:nvSpPr>
        <p:spPr>
          <a:xfrm>
            <a:off x="8585861" y="4634034"/>
            <a:ext cx="427328" cy="4296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dirty="0"/>
              <a:t>12</a:t>
            </a:r>
            <a:endParaRPr lang="en-US" dirty="0"/>
          </a:p>
        </p:txBody>
      </p:sp>
      <p:sp>
        <p:nvSpPr>
          <p:cNvPr id="7" name="TextBox 6">
            <a:extLst>
              <a:ext uri="{FF2B5EF4-FFF2-40B4-BE49-F238E27FC236}">
                <a16:creationId xmlns:a16="http://schemas.microsoft.com/office/drawing/2014/main" id="{A8F2833B-2B57-3314-397E-78002D062C63}"/>
              </a:ext>
            </a:extLst>
          </p:cNvPr>
          <p:cNvSpPr txBox="1"/>
          <p:nvPr/>
        </p:nvSpPr>
        <p:spPr>
          <a:xfrm>
            <a:off x="313185" y="1684933"/>
            <a:ext cx="3184337" cy="2031325"/>
          </a:xfrm>
          <a:prstGeom prst="rect">
            <a:avLst/>
          </a:prstGeom>
          <a:noFill/>
        </p:spPr>
        <p:txBody>
          <a:bodyPr wrap="square">
            <a:spAutoFit/>
          </a:bodyPr>
          <a:lstStyle/>
          <a:p>
            <a:r>
              <a:rPr lang="en-US" b="0" i="0" dirty="0">
                <a:solidFill>
                  <a:schemeClr val="tx1"/>
                </a:solidFill>
                <a:effectLst/>
                <a:latin typeface="+mn-lt"/>
              </a:rPr>
              <a:t>(b) histological analysis of H&amp;E staining of samples to reveal the formation of epidermal layer, MT staining to show the collagenous layer (green) and TB staining to indicate the presence of inflammatory cells in the wound (black marker). (Scale bars = 100 </a:t>
            </a:r>
            <a:r>
              <a:rPr lang="en-US" b="0" i="0" dirty="0" err="1">
                <a:solidFill>
                  <a:schemeClr val="tx1"/>
                </a:solidFill>
                <a:effectLst/>
                <a:latin typeface="+mn-lt"/>
              </a:rPr>
              <a:t>μm</a:t>
            </a:r>
            <a:r>
              <a:rPr lang="en-US" b="0" i="0" dirty="0">
                <a:solidFill>
                  <a:schemeClr val="tx1"/>
                </a:solidFill>
                <a:effectLst/>
                <a:latin typeface="+mn-lt"/>
              </a:rPr>
              <a:t>, and </a:t>
            </a:r>
            <a:r>
              <a:rPr lang="en-US" b="0" i="1" dirty="0">
                <a:solidFill>
                  <a:schemeClr val="tx1"/>
                </a:solidFill>
                <a:effectLst/>
                <a:latin typeface="+mn-lt"/>
              </a:rPr>
              <a:t>n </a:t>
            </a:r>
            <a:r>
              <a:rPr lang="en-US" b="0" i="0" dirty="0">
                <a:solidFill>
                  <a:schemeClr val="tx1"/>
                </a:solidFill>
                <a:effectLst/>
                <a:latin typeface="+mn-lt"/>
              </a:rPr>
              <a:t>= 4 for each group per time point).</a:t>
            </a:r>
            <a:r>
              <a:rPr lang="en-US" dirty="0">
                <a:solidFill>
                  <a:schemeClr val="tx1"/>
                </a:solidFill>
                <a:latin typeface="+mn-lt"/>
              </a:rPr>
              <a:t> </a:t>
            </a:r>
          </a:p>
        </p:txBody>
      </p:sp>
    </p:spTree>
    <p:extLst>
      <p:ext uri="{BB962C8B-B14F-4D97-AF65-F5344CB8AC3E}">
        <p14:creationId xmlns:p14="http://schemas.microsoft.com/office/powerpoint/2010/main" val="793354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4">
          <a:extLst>
            <a:ext uri="{FF2B5EF4-FFF2-40B4-BE49-F238E27FC236}">
              <a16:creationId xmlns:a16="http://schemas.microsoft.com/office/drawing/2014/main" id="{941DBCDA-F08B-013E-C274-E68602E7D5C3}"/>
            </a:ext>
          </a:extLst>
        </p:cNvPr>
        <p:cNvGrpSpPr/>
        <p:nvPr/>
      </p:nvGrpSpPr>
      <p:grpSpPr>
        <a:xfrm>
          <a:off x="0" y="0"/>
          <a:ext cx="0" cy="0"/>
          <a:chOff x="0" y="0"/>
          <a:chExt cx="0" cy="0"/>
        </a:xfrm>
      </p:grpSpPr>
      <p:sp>
        <p:nvSpPr>
          <p:cNvPr id="405" name="Google Shape;405;p44">
            <a:extLst>
              <a:ext uri="{FF2B5EF4-FFF2-40B4-BE49-F238E27FC236}">
                <a16:creationId xmlns:a16="http://schemas.microsoft.com/office/drawing/2014/main" id="{8E7E42DF-56E7-4E7B-8040-A13F03AA6E3C}"/>
              </a:ext>
            </a:extLst>
          </p:cNvPr>
          <p:cNvSpPr txBox="1">
            <a:spLocks noGrp="1"/>
          </p:cNvSpPr>
          <p:nvPr>
            <p:ph type="title"/>
          </p:nvPr>
        </p:nvSpPr>
        <p:spPr>
          <a:xfrm>
            <a:off x="720000" y="200660"/>
            <a:ext cx="7704000" cy="572700"/>
          </a:xfrm>
          <a:prstGeom prst="rect">
            <a:avLst/>
          </a:prstGeom>
        </p:spPr>
        <p:txBody>
          <a:bodyPr spcFirstLastPara="1" wrap="square" lIns="91425" tIns="91425" rIns="91425" bIns="91425" anchor="t" anchorCtr="0">
            <a:noAutofit/>
          </a:bodyPr>
          <a:lstStyle/>
          <a:p>
            <a:pPr lvl="0"/>
            <a:r>
              <a:rPr lang="en-US" dirty="0"/>
              <a:t>Case Studie 2</a:t>
            </a:r>
            <a:endParaRPr dirty="0"/>
          </a:p>
        </p:txBody>
      </p:sp>
      <p:pic>
        <p:nvPicPr>
          <p:cNvPr id="4" name="Picture 3" descr="پرونده:University of Tehran logo.svg - ویکی‌پدیا، دانشنامهٔ آزاد">
            <a:extLst>
              <a:ext uri="{FF2B5EF4-FFF2-40B4-BE49-F238E27FC236}">
                <a16:creationId xmlns:a16="http://schemas.microsoft.com/office/drawing/2014/main" id="{5AD37843-DDB5-43A2-EA51-DAED4A303BF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88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55311" y="56208"/>
            <a:ext cx="987872" cy="9704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B9394F4-AB92-E296-1032-2E695C26DBED}"/>
              </a:ext>
            </a:extLst>
          </p:cNvPr>
          <p:cNvSpPr txBox="1"/>
          <p:nvPr/>
        </p:nvSpPr>
        <p:spPr>
          <a:xfrm>
            <a:off x="4544886" y="3052385"/>
            <a:ext cx="4253144" cy="461665"/>
          </a:xfrm>
          <a:prstGeom prst="rect">
            <a:avLst/>
          </a:prstGeom>
          <a:noFill/>
        </p:spPr>
        <p:txBody>
          <a:bodyPr wrap="square">
            <a:spAutoFit/>
          </a:bodyPr>
          <a:lstStyle/>
          <a:p>
            <a:pPr algn="ctr"/>
            <a:r>
              <a:rPr lang="en-US" sz="1200" dirty="0">
                <a:highlight>
                  <a:srgbClr val="FFFF00"/>
                </a:highlight>
              </a:rPr>
              <a:t>Macroscopic images of wound closure across different treatment groups on day 20</a:t>
            </a:r>
            <a:endParaRPr lang="en-US" sz="1200" dirty="0">
              <a:solidFill>
                <a:srgbClr val="7030A0"/>
              </a:solidFill>
              <a:highlight>
                <a:srgbClr val="FFFF00"/>
              </a:highlight>
              <a:latin typeface="Arial" panose="020B0604020202020204" pitchFamily="34" charset="0"/>
              <a:sym typeface="Epilogue"/>
            </a:endParaRPr>
          </a:p>
        </p:txBody>
      </p:sp>
      <p:pic>
        <p:nvPicPr>
          <p:cNvPr id="5" name="Picture 4">
            <a:extLst>
              <a:ext uri="{FF2B5EF4-FFF2-40B4-BE49-F238E27FC236}">
                <a16:creationId xmlns:a16="http://schemas.microsoft.com/office/drawing/2014/main" id="{B9CE051A-EB05-A5C4-E76D-3146243FCB3B}"/>
              </a:ext>
            </a:extLst>
          </p:cNvPr>
          <p:cNvPicPr>
            <a:picLocks noChangeAspect="1"/>
          </p:cNvPicPr>
          <p:nvPr/>
        </p:nvPicPr>
        <p:blipFill>
          <a:blip r:embed="rId5"/>
          <a:stretch>
            <a:fillRect/>
          </a:stretch>
        </p:blipFill>
        <p:spPr>
          <a:xfrm>
            <a:off x="4299733" y="1823660"/>
            <a:ext cx="4743450" cy="1228725"/>
          </a:xfrm>
          <a:prstGeom prst="rect">
            <a:avLst/>
          </a:prstGeom>
        </p:spPr>
      </p:pic>
      <p:graphicFrame>
        <p:nvGraphicFramePr>
          <p:cNvPr id="7" name="Table 6">
            <a:extLst>
              <a:ext uri="{FF2B5EF4-FFF2-40B4-BE49-F238E27FC236}">
                <a16:creationId xmlns:a16="http://schemas.microsoft.com/office/drawing/2014/main" id="{B76ECD4C-6655-5CA5-54B2-CDF92E0EC200}"/>
              </a:ext>
            </a:extLst>
          </p:cNvPr>
          <p:cNvGraphicFramePr>
            <a:graphicFrameLocks noGrp="1"/>
          </p:cNvGraphicFramePr>
          <p:nvPr>
            <p:extLst>
              <p:ext uri="{D42A27DB-BD31-4B8C-83A1-F6EECF244321}">
                <p14:modId xmlns:p14="http://schemas.microsoft.com/office/powerpoint/2010/main" val="2758163883"/>
              </p:ext>
            </p:extLst>
          </p:nvPr>
        </p:nvGraphicFramePr>
        <p:xfrm>
          <a:off x="345970" y="1644650"/>
          <a:ext cx="3662856" cy="1854200"/>
        </p:xfrm>
        <a:graphic>
          <a:graphicData uri="http://schemas.openxmlformats.org/drawingml/2006/table">
            <a:tbl>
              <a:tblPr firstRow="1" bandRow="1">
                <a:tableStyleId>{BCECCEA6-0DC4-4D53-ADAE-1989B432DD11}</a:tableStyleId>
              </a:tblPr>
              <a:tblGrid>
                <a:gridCol w="1831428">
                  <a:extLst>
                    <a:ext uri="{9D8B030D-6E8A-4147-A177-3AD203B41FA5}">
                      <a16:colId xmlns:a16="http://schemas.microsoft.com/office/drawing/2014/main" val="149573398"/>
                    </a:ext>
                  </a:extLst>
                </a:gridCol>
                <a:gridCol w="1831428">
                  <a:extLst>
                    <a:ext uri="{9D8B030D-6E8A-4147-A177-3AD203B41FA5}">
                      <a16:colId xmlns:a16="http://schemas.microsoft.com/office/drawing/2014/main" val="417261933"/>
                    </a:ext>
                  </a:extLst>
                </a:gridCol>
              </a:tblGrid>
              <a:tr h="370840">
                <a:tc>
                  <a:txBody>
                    <a:bodyPr/>
                    <a:lstStyle/>
                    <a:p>
                      <a:pPr algn="ctr"/>
                      <a:r>
                        <a:rPr lang="en-US" dirty="0">
                          <a:solidFill>
                            <a:schemeClr val="tx1"/>
                          </a:solidFill>
                        </a:rPr>
                        <a:t>Wound Closure (%)</a:t>
                      </a:r>
                    </a:p>
                  </a:txBody>
                  <a:tcPr anchor="ctr">
                    <a:solidFill>
                      <a:srgbClr val="002060"/>
                    </a:solidFill>
                  </a:tcPr>
                </a:tc>
                <a:tc>
                  <a:txBody>
                    <a:bodyPr/>
                    <a:lstStyle/>
                    <a:p>
                      <a:pPr algn="ctr"/>
                      <a:r>
                        <a:rPr lang="en-US" dirty="0">
                          <a:solidFill>
                            <a:schemeClr val="tx1"/>
                          </a:solidFill>
                        </a:rPr>
                        <a:t>Group</a:t>
                      </a:r>
                    </a:p>
                  </a:txBody>
                  <a:tcPr>
                    <a:solidFill>
                      <a:srgbClr val="002060"/>
                    </a:solidFill>
                  </a:tcPr>
                </a:tc>
                <a:extLst>
                  <a:ext uri="{0D108BD9-81ED-4DB2-BD59-A6C34878D82A}">
                    <a16:rowId xmlns:a16="http://schemas.microsoft.com/office/drawing/2014/main" val="3568313520"/>
                  </a:ext>
                </a:extLst>
              </a:tr>
              <a:tr h="370840">
                <a:tc>
                  <a:txBody>
                    <a:bodyPr/>
                    <a:lstStyle/>
                    <a:p>
                      <a:pPr algn="ctr"/>
                      <a:r>
                        <a:rPr lang="en-US" dirty="0">
                          <a:solidFill>
                            <a:schemeClr val="tx1"/>
                          </a:solidFill>
                        </a:rPr>
                        <a:t>50%</a:t>
                      </a:r>
                    </a:p>
                  </a:txBody>
                  <a:tcPr>
                    <a:solidFill>
                      <a:srgbClr val="002060"/>
                    </a:solidFill>
                  </a:tcPr>
                </a:tc>
                <a:tc>
                  <a:txBody>
                    <a:bodyPr/>
                    <a:lstStyle/>
                    <a:p>
                      <a:pPr algn="ctr"/>
                      <a:r>
                        <a:rPr lang="en-US" dirty="0">
                          <a:solidFill>
                            <a:schemeClr val="tx1"/>
                          </a:solidFill>
                        </a:rPr>
                        <a:t>Ctrl</a:t>
                      </a:r>
                    </a:p>
                  </a:txBody>
                  <a:tcPr>
                    <a:solidFill>
                      <a:srgbClr val="002060"/>
                    </a:solidFill>
                  </a:tcPr>
                </a:tc>
                <a:extLst>
                  <a:ext uri="{0D108BD9-81ED-4DB2-BD59-A6C34878D82A}">
                    <a16:rowId xmlns:a16="http://schemas.microsoft.com/office/drawing/2014/main" val="214127379"/>
                  </a:ext>
                </a:extLst>
              </a:tr>
              <a:tr h="370840">
                <a:tc>
                  <a:txBody>
                    <a:bodyPr/>
                    <a:lstStyle/>
                    <a:p>
                      <a:pPr algn="ctr"/>
                      <a:r>
                        <a:rPr lang="en-US" dirty="0">
                          <a:solidFill>
                            <a:schemeClr val="tx1"/>
                          </a:solidFill>
                        </a:rPr>
                        <a:t>60%</a:t>
                      </a:r>
                    </a:p>
                  </a:txBody>
                  <a:tcPr>
                    <a:solidFill>
                      <a:srgbClr val="002060"/>
                    </a:solidFill>
                  </a:tcPr>
                </a:tc>
                <a:tc>
                  <a:txBody>
                    <a:bodyPr/>
                    <a:lstStyle/>
                    <a:p>
                      <a:pPr algn="ctr"/>
                      <a:r>
                        <a:rPr lang="en-US" dirty="0" err="1">
                          <a:solidFill>
                            <a:schemeClr val="tx1"/>
                          </a:solidFill>
                        </a:rPr>
                        <a:t>Alg</a:t>
                      </a:r>
                      <a:endParaRPr lang="en-US" dirty="0">
                        <a:solidFill>
                          <a:schemeClr val="tx1"/>
                        </a:solidFill>
                      </a:endParaRPr>
                    </a:p>
                  </a:txBody>
                  <a:tcPr>
                    <a:solidFill>
                      <a:srgbClr val="002060"/>
                    </a:solidFill>
                  </a:tcPr>
                </a:tc>
                <a:extLst>
                  <a:ext uri="{0D108BD9-81ED-4DB2-BD59-A6C34878D82A}">
                    <a16:rowId xmlns:a16="http://schemas.microsoft.com/office/drawing/2014/main" val="776798800"/>
                  </a:ext>
                </a:extLst>
              </a:tr>
              <a:tr h="370840">
                <a:tc>
                  <a:txBody>
                    <a:bodyPr/>
                    <a:lstStyle/>
                    <a:p>
                      <a:pPr algn="ctr"/>
                      <a:r>
                        <a:rPr lang="en-US" dirty="0">
                          <a:solidFill>
                            <a:schemeClr val="tx1"/>
                          </a:solidFill>
                        </a:rPr>
                        <a:t>80%</a:t>
                      </a:r>
                    </a:p>
                  </a:txBody>
                  <a:tcPr>
                    <a:solidFill>
                      <a:srgbClr val="002060"/>
                    </a:solidFill>
                  </a:tcPr>
                </a:tc>
                <a:tc>
                  <a:txBody>
                    <a:bodyPr/>
                    <a:lstStyle/>
                    <a:p>
                      <a:pPr algn="ctr"/>
                      <a:r>
                        <a:rPr lang="en-US" dirty="0" err="1">
                          <a:solidFill>
                            <a:schemeClr val="tx1"/>
                          </a:solidFill>
                        </a:rPr>
                        <a:t>Alg</a:t>
                      </a:r>
                      <a:r>
                        <a:rPr lang="en-US" dirty="0">
                          <a:solidFill>
                            <a:schemeClr val="tx1"/>
                          </a:solidFill>
                        </a:rPr>
                        <a:t>-s 0.2</a:t>
                      </a:r>
                    </a:p>
                  </a:txBody>
                  <a:tcPr>
                    <a:solidFill>
                      <a:srgbClr val="002060"/>
                    </a:solidFill>
                  </a:tcPr>
                </a:tc>
                <a:extLst>
                  <a:ext uri="{0D108BD9-81ED-4DB2-BD59-A6C34878D82A}">
                    <a16:rowId xmlns:a16="http://schemas.microsoft.com/office/drawing/2014/main" val="615693002"/>
                  </a:ext>
                </a:extLst>
              </a:tr>
              <a:tr h="370840">
                <a:tc>
                  <a:txBody>
                    <a:bodyPr/>
                    <a:lstStyle/>
                    <a:p>
                      <a:pPr algn="ctr"/>
                      <a:r>
                        <a:rPr lang="en-US" dirty="0">
                          <a:solidFill>
                            <a:schemeClr val="tx1"/>
                          </a:solidFill>
                        </a:rPr>
                        <a:t>90%</a:t>
                      </a:r>
                    </a:p>
                  </a:txBody>
                  <a:tcPr>
                    <a:solidFill>
                      <a:srgbClr val="002060"/>
                    </a:solidFill>
                  </a:tcPr>
                </a:tc>
                <a:tc>
                  <a:txBody>
                    <a:bodyPr/>
                    <a:lstStyle/>
                    <a:p>
                      <a:pPr algn="ctr"/>
                      <a:r>
                        <a:rPr lang="en-US" dirty="0" err="1">
                          <a:solidFill>
                            <a:schemeClr val="tx1"/>
                          </a:solidFill>
                        </a:rPr>
                        <a:t>Alg</a:t>
                      </a:r>
                      <a:r>
                        <a:rPr lang="en-US" dirty="0">
                          <a:solidFill>
                            <a:schemeClr val="tx1"/>
                          </a:solidFill>
                        </a:rPr>
                        <a:t>-s 0.5</a:t>
                      </a:r>
                    </a:p>
                  </a:txBody>
                  <a:tcPr>
                    <a:solidFill>
                      <a:srgbClr val="002060"/>
                    </a:solidFill>
                  </a:tcPr>
                </a:tc>
                <a:extLst>
                  <a:ext uri="{0D108BD9-81ED-4DB2-BD59-A6C34878D82A}">
                    <a16:rowId xmlns:a16="http://schemas.microsoft.com/office/drawing/2014/main" val="3639023516"/>
                  </a:ext>
                </a:extLst>
              </a:tr>
            </a:tbl>
          </a:graphicData>
        </a:graphic>
      </p:graphicFrame>
      <p:sp>
        <p:nvSpPr>
          <p:cNvPr id="2" name="Rectangle: Rounded Corners 1">
            <a:extLst>
              <a:ext uri="{FF2B5EF4-FFF2-40B4-BE49-F238E27FC236}">
                <a16:creationId xmlns:a16="http://schemas.microsoft.com/office/drawing/2014/main" id="{89336930-8D4B-EF44-D65C-2DC840D6DD79}"/>
              </a:ext>
            </a:extLst>
          </p:cNvPr>
          <p:cNvSpPr/>
          <p:nvPr/>
        </p:nvSpPr>
        <p:spPr>
          <a:xfrm>
            <a:off x="8585861" y="4634034"/>
            <a:ext cx="427328" cy="4296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dirty="0"/>
              <a:t>13</a:t>
            </a:r>
            <a:endParaRPr lang="en-US" dirty="0"/>
          </a:p>
        </p:txBody>
      </p:sp>
    </p:spTree>
    <p:extLst>
      <p:ext uri="{BB962C8B-B14F-4D97-AF65-F5344CB8AC3E}">
        <p14:creationId xmlns:p14="http://schemas.microsoft.com/office/powerpoint/2010/main" val="1453072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4">
          <a:extLst>
            <a:ext uri="{FF2B5EF4-FFF2-40B4-BE49-F238E27FC236}">
              <a16:creationId xmlns:a16="http://schemas.microsoft.com/office/drawing/2014/main" id="{7216ACF9-86D8-725A-8B2B-8622915F0995}"/>
            </a:ext>
          </a:extLst>
        </p:cNvPr>
        <p:cNvGrpSpPr/>
        <p:nvPr/>
      </p:nvGrpSpPr>
      <p:grpSpPr>
        <a:xfrm>
          <a:off x="0" y="0"/>
          <a:ext cx="0" cy="0"/>
          <a:chOff x="0" y="0"/>
          <a:chExt cx="0" cy="0"/>
        </a:xfrm>
      </p:grpSpPr>
      <p:sp>
        <p:nvSpPr>
          <p:cNvPr id="405" name="Google Shape;405;p44">
            <a:extLst>
              <a:ext uri="{FF2B5EF4-FFF2-40B4-BE49-F238E27FC236}">
                <a16:creationId xmlns:a16="http://schemas.microsoft.com/office/drawing/2014/main" id="{B7AFBA5E-1475-6F45-0B47-F8A9109A5F27}"/>
              </a:ext>
            </a:extLst>
          </p:cNvPr>
          <p:cNvSpPr txBox="1">
            <a:spLocks noGrp="1"/>
          </p:cNvSpPr>
          <p:nvPr>
            <p:ph type="title"/>
          </p:nvPr>
        </p:nvSpPr>
        <p:spPr>
          <a:xfrm>
            <a:off x="720000" y="200660"/>
            <a:ext cx="7704000" cy="572700"/>
          </a:xfrm>
          <a:prstGeom prst="rect">
            <a:avLst/>
          </a:prstGeom>
        </p:spPr>
        <p:txBody>
          <a:bodyPr spcFirstLastPara="1" wrap="square" lIns="91425" tIns="91425" rIns="91425" bIns="91425" anchor="t" anchorCtr="0">
            <a:noAutofit/>
          </a:bodyPr>
          <a:lstStyle/>
          <a:p>
            <a:pPr lvl="0"/>
            <a:r>
              <a:rPr lang="en-US" dirty="0"/>
              <a:t>Case Studie </a:t>
            </a:r>
            <a:r>
              <a:rPr lang="fa-IR" dirty="0"/>
              <a:t>3</a:t>
            </a:r>
            <a:r>
              <a:rPr lang="en-US" dirty="0"/>
              <a:t>:</a:t>
            </a:r>
            <a:r>
              <a:rPr lang="fa-IR" dirty="0"/>
              <a:t> </a:t>
            </a:r>
            <a:r>
              <a:rPr lang="en-US" dirty="0"/>
              <a:t>Bioactive Hydrogel Based on Collagen</a:t>
            </a:r>
            <a:endParaRPr dirty="0"/>
          </a:p>
        </p:txBody>
      </p:sp>
      <p:pic>
        <p:nvPicPr>
          <p:cNvPr id="4" name="Picture 3" descr="پرونده:University of Tehran logo.svg - ویکی‌پدیا، دانشنامهٔ آزاد">
            <a:extLst>
              <a:ext uri="{FF2B5EF4-FFF2-40B4-BE49-F238E27FC236}">
                <a16:creationId xmlns:a16="http://schemas.microsoft.com/office/drawing/2014/main" id="{3A898748-BF28-D1A9-4573-D17CF966502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88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55311" y="56208"/>
            <a:ext cx="987872" cy="9704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1757A78-ACEF-C70F-B4FE-F55892BDCC14}"/>
              </a:ext>
            </a:extLst>
          </p:cNvPr>
          <p:cNvPicPr>
            <a:picLocks noChangeAspect="1"/>
          </p:cNvPicPr>
          <p:nvPr/>
        </p:nvPicPr>
        <p:blipFill>
          <a:blip r:embed="rId5"/>
          <a:stretch>
            <a:fillRect/>
          </a:stretch>
        </p:blipFill>
        <p:spPr>
          <a:xfrm>
            <a:off x="1418982" y="1719590"/>
            <a:ext cx="6306035" cy="2418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Rounded Corners 1">
            <a:extLst>
              <a:ext uri="{FF2B5EF4-FFF2-40B4-BE49-F238E27FC236}">
                <a16:creationId xmlns:a16="http://schemas.microsoft.com/office/drawing/2014/main" id="{C63465FF-14DD-A35A-7800-6007A813A9AC}"/>
              </a:ext>
            </a:extLst>
          </p:cNvPr>
          <p:cNvSpPr/>
          <p:nvPr/>
        </p:nvSpPr>
        <p:spPr>
          <a:xfrm>
            <a:off x="8585861" y="4634034"/>
            <a:ext cx="427328" cy="4296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dirty="0"/>
              <a:t>10</a:t>
            </a:r>
            <a:endParaRPr lang="en-US" dirty="0"/>
          </a:p>
        </p:txBody>
      </p:sp>
    </p:spTree>
    <p:extLst>
      <p:ext uri="{BB962C8B-B14F-4D97-AF65-F5344CB8AC3E}">
        <p14:creationId xmlns:p14="http://schemas.microsoft.com/office/powerpoint/2010/main" val="6739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4">
          <a:extLst>
            <a:ext uri="{FF2B5EF4-FFF2-40B4-BE49-F238E27FC236}">
              <a16:creationId xmlns:a16="http://schemas.microsoft.com/office/drawing/2014/main" id="{7723C9C2-0C4F-6729-587F-3C35ACACFA6E}"/>
            </a:ext>
          </a:extLst>
        </p:cNvPr>
        <p:cNvGrpSpPr/>
        <p:nvPr/>
      </p:nvGrpSpPr>
      <p:grpSpPr>
        <a:xfrm>
          <a:off x="0" y="0"/>
          <a:ext cx="0" cy="0"/>
          <a:chOff x="0" y="0"/>
          <a:chExt cx="0" cy="0"/>
        </a:xfrm>
      </p:grpSpPr>
      <p:sp>
        <p:nvSpPr>
          <p:cNvPr id="405" name="Google Shape;405;p44">
            <a:extLst>
              <a:ext uri="{FF2B5EF4-FFF2-40B4-BE49-F238E27FC236}">
                <a16:creationId xmlns:a16="http://schemas.microsoft.com/office/drawing/2014/main" id="{2B13466E-7FDA-BB07-8B2B-F118D0B76905}"/>
              </a:ext>
            </a:extLst>
          </p:cNvPr>
          <p:cNvSpPr txBox="1">
            <a:spLocks noGrp="1"/>
          </p:cNvSpPr>
          <p:nvPr>
            <p:ph type="title"/>
          </p:nvPr>
        </p:nvSpPr>
        <p:spPr>
          <a:xfrm>
            <a:off x="720000" y="200660"/>
            <a:ext cx="7704000" cy="572700"/>
          </a:xfrm>
          <a:prstGeom prst="rect">
            <a:avLst/>
          </a:prstGeom>
        </p:spPr>
        <p:txBody>
          <a:bodyPr spcFirstLastPara="1" wrap="square" lIns="91425" tIns="91425" rIns="91425" bIns="91425" anchor="t" anchorCtr="0">
            <a:noAutofit/>
          </a:bodyPr>
          <a:lstStyle/>
          <a:p>
            <a:pPr lvl="0"/>
            <a:r>
              <a:rPr lang="en-US" dirty="0"/>
              <a:t>Case Studie 3</a:t>
            </a:r>
            <a:endParaRPr dirty="0"/>
          </a:p>
        </p:txBody>
      </p:sp>
      <p:pic>
        <p:nvPicPr>
          <p:cNvPr id="4" name="Picture 3" descr="پرونده:University of Tehran logo.svg - ویکی‌پدیا، دانشنامهٔ آزاد">
            <a:extLst>
              <a:ext uri="{FF2B5EF4-FFF2-40B4-BE49-F238E27FC236}">
                <a16:creationId xmlns:a16="http://schemas.microsoft.com/office/drawing/2014/main" id="{872FE262-DCFB-E0E7-FF07-BD208957E67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88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55311" y="56208"/>
            <a:ext cx="987872" cy="9704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8970E1A-3EE7-7579-7C1C-24B0BB4C536A}"/>
              </a:ext>
            </a:extLst>
          </p:cNvPr>
          <p:cNvPicPr>
            <a:picLocks noChangeAspect="1"/>
          </p:cNvPicPr>
          <p:nvPr/>
        </p:nvPicPr>
        <p:blipFill>
          <a:blip r:embed="rId5"/>
          <a:stretch>
            <a:fillRect/>
          </a:stretch>
        </p:blipFill>
        <p:spPr>
          <a:xfrm>
            <a:off x="2609850" y="790575"/>
            <a:ext cx="3924300" cy="4352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Rounded Corners 1">
            <a:extLst>
              <a:ext uri="{FF2B5EF4-FFF2-40B4-BE49-F238E27FC236}">
                <a16:creationId xmlns:a16="http://schemas.microsoft.com/office/drawing/2014/main" id="{AE687BFE-B03B-4105-5FAA-0DBA7A4CF82F}"/>
              </a:ext>
            </a:extLst>
          </p:cNvPr>
          <p:cNvSpPr/>
          <p:nvPr/>
        </p:nvSpPr>
        <p:spPr>
          <a:xfrm>
            <a:off x="8585861" y="4634034"/>
            <a:ext cx="427328" cy="4296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dirty="0"/>
              <a:t>8</a:t>
            </a:r>
            <a:endParaRPr lang="en-US" dirty="0"/>
          </a:p>
        </p:txBody>
      </p:sp>
    </p:spTree>
    <p:extLst>
      <p:ext uri="{BB962C8B-B14F-4D97-AF65-F5344CB8AC3E}">
        <p14:creationId xmlns:p14="http://schemas.microsoft.com/office/powerpoint/2010/main" val="281929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4">
          <a:extLst>
            <a:ext uri="{FF2B5EF4-FFF2-40B4-BE49-F238E27FC236}">
              <a16:creationId xmlns:a16="http://schemas.microsoft.com/office/drawing/2014/main" id="{35C6BBC5-42B5-AF1E-EF2A-E96C7A6D6698}"/>
            </a:ext>
          </a:extLst>
        </p:cNvPr>
        <p:cNvGrpSpPr/>
        <p:nvPr/>
      </p:nvGrpSpPr>
      <p:grpSpPr>
        <a:xfrm>
          <a:off x="0" y="0"/>
          <a:ext cx="0" cy="0"/>
          <a:chOff x="0" y="0"/>
          <a:chExt cx="0" cy="0"/>
        </a:xfrm>
      </p:grpSpPr>
      <p:sp>
        <p:nvSpPr>
          <p:cNvPr id="405" name="Google Shape;405;p44">
            <a:extLst>
              <a:ext uri="{FF2B5EF4-FFF2-40B4-BE49-F238E27FC236}">
                <a16:creationId xmlns:a16="http://schemas.microsoft.com/office/drawing/2014/main" id="{7D863E85-8FF5-7938-40EE-A0201F0A3CB8}"/>
              </a:ext>
            </a:extLst>
          </p:cNvPr>
          <p:cNvSpPr txBox="1">
            <a:spLocks noGrp="1"/>
          </p:cNvSpPr>
          <p:nvPr>
            <p:ph type="title"/>
          </p:nvPr>
        </p:nvSpPr>
        <p:spPr>
          <a:xfrm>
            <a:off x="720000" y="200660"/>
            <a:ext cx="7704000" cy="572700"/>
          </a:xfrm>
          <a:prstGeom prst="rect">
            <a:avLst/>
          </a:prstGeom>
        </p:spPr>
        <p:txBody>
          <a:bodyPr spcFirstLastPara="1" wrap="square" lIns="91425" tIns="91425" rIns="91425" bIns="91425" anchor="t" anchorCtr="0">
            <a:noAutofit/>
          </a:bodyPr>
          <a:lstStyle/>
          <a:p>
            <a:pPr lvl="0"/>
            <a:r>
              <a:rPr lang="en-US" dirty="0"/>
              <a:t>Case Studie 3</a:t>
            </a:r>
            <a:endParaRPr dirty="0"/>
          </a:p>
        </p:txBody>
      </p:sp>
      <p:pic>
        <p:nvPicPr>
          <p:cNvPr id="4" name="Picture 3" descr="پرونده:University of Tehran logo.svg - ویکی‌پدیا، دانشنامهٔ آزاد">
            <a:extLst>
              <a:ext uri="{FF2B5EF4-FFF2-40B4-BE49-F238E27FC236}">
                <a16:creationId xmlns:a16="http://schemas.microsoft.com/office/drawing/2014/main" id="{5FEE07B0-8BE2-38CD-847A-5895BEA545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88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55311" y="56208"/>
            <a:ext cx="987872" cy="9704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6612ACA-D0FD-0CB2-562E-D0D21135B7B8}"/>
              </a:ext>
            </a:extLst>
          </p:cNvPr>
          <p:cNvPicPr>
            <a:picLocks noChangeAspect="1"/>
          </p:cNvPicPr>
          <p:nvPr/>
        </p:nvPicPr>
        <p:blipFill>
          <a:blip r:embed="rId5"/>
          <a:stretch>
            <a:fillRect/>
          </a:stretch>
        </p:blipFill>
        <p:spPr>
          <a:xfrm>
            <a:off x="2255291" y="1026677"/>
            <a:ext cx="4331247" cy="1776519"/>
          </a:xfrm>
          <a:prstGeom prst="rect">
            <a:avLst/>
          </a:prstGeom>
        </p:spPr>
      </p:pic>
      <p:pic>
        <p:nvPicPr>
          <p:cNvPr id="7" name="Picture 6">
            <a:extLst>
              <a:ext uri="{FF2B5EF4-FFF2-40B4-BE49-F238E27FC236}">
                <a16:creationId xmlns:a16="http://schemas.microsoft.com/office/drawing/2014/main" id="{E42E67C6-6BE6-15F3-9ACE-6550D08EE7AB}"/>
              </a:ext>
            </a:extLst>
          </p:cNvPr>
          <p:cNvPicPr>
            <a:picLocks noChangeAspect="1"/>
          </p:cNvPicPr>
          <p:nvPr/>
        </p:nvPicPr>
        <p:blipFill>
          <a:blip r:embed="rId6"/>
          <a:stretch>
            <a:fillRect/>
          </a:stretch>
        </p:blipFill>
        <p:spPr>
          <a:xfrm>
            <a:off x="2255290" y="2803196"/>
            <a:ext cx="4331248" cy="1741666"/>
          </a:xfrm>
          <a:prstGeom prst="rect">
            <a:avLst/>
          </a:prstGeom>
        </p:spPr>
      </p:pic>
      <p:sp>
        <p:nvSpPr>
          <p:cNvPr id="10" name="TextBox 9">
            <a:extLst>
              <a:ext uri="{FF2B5EF4-FFF2-40B4-BE49-F238E27FC236}">
                <a16:creationId xmlns:a16="http://schemas.microsoft.com/office/drawing/2014/main" id="{6C4FCC7F-F7DD-875C-2443-C6B8D3FA951D}"/>
              </a:ext>
            </a:extLst>
          </p:cNvPr>
          <p:cNvSpPr txBox="1"/>
          <p:nvPr/>
        </p:nvSpPr>
        <p:spPr>
          <a:xfrm>
            <a:off x="2055807" y="4544862"/>
            <a:ext cx="4730214" cy="707886"/>
          </a:xfrm>
          <a:prstGeom prst="rect">
            <a:avLst/>
          </a:prstGeom>
          <a:noFill/>
        </p:spPr>
        <p:txBody>
          <a:bodyPr wrap="square">
            <a:spAutoFit/>
          </a:bodyPr>
          <a:lstStyle/>
          <a:p>
            <a:pPr algn="ctr"/>
            <a:r>
              <a:rPr lang="en-US" dirty="0">
                <a:highlight>
                  <a:srgbClr val="FFFF00"/>
                </a:highlight>
              </a:rPr>
              <a:t>Microscopic images of C6 (</a:t>
            </a:r>
            <a:r>
              <a:rPr lang="en-US" b="1" dirty="0" err="1">
                <a:highlight>
                  <a:srgbClr val="FFFF00"/>
                </a:highlight>
              </a:rPr>
              <a:t>a</a:t>
            </a:r>
            <a:r>
              <a:rPr lang="en-US" dirty="0" err="1">
                <a:highlight>
                  <a:srgbClr val="FFFF00"/>
                </a:highlight>
              </a:rPr>
              <a:t>,</a:t>
            </a:r>
            <a:r>
              <a:rPr lang="en-US" b="1" dirty="0" err="1">
                <a:highlight>
                  <a:srgbClr val="FFFF00"/>
                </a:highlight>
              </a:rPr>
              <a:t>b</a:t>
            </a:r>
            <a:r>
              <a:rPr lang="en-US" dirty="0">
                <a:highlight>
                  <a:srgbClr val="FFFF00"/>
                </a:highlight>
              </a:rPr>
              <a:t>) and F6 (</a:t>
            </a:r>
            <a:r>
              <a:rPr lang="en-US" b="1" dirty="0" err="1">
                <a:highlight>
                  <a:srgbClr val="FFFF00"/>
                </a:highlight>
              </a:rPr>
              <a:t>c</a:t>
            </a:r>
            <a:r>
              <a:rPr lang="en-US" dirty="0" err="1">
                <a:highlight>
                  <a:srgbClr val="FFFF00"/>
                </a:highlight>
              </a:rPr>
              <a:t>,</a:t>
            </a:r>
            <a:r>
              <a:rPr lang="en-US" b="1" dirty="0" err="1">
                <a:highlight>
                  <a:srgbClr val="FFFF00"/>
                </a:highlight>
              </a:rPr>
              <a:t>d</a:t>
            </a:r>
            <a:r>
              <a:rPr lang="en-US" dirty="0">
                <a:highlight>
                  <a:srgbClr val="FFFF00"/>
                </a:highlight>
              </a:rPr>
              <a:t>) samples before (</a:t>
            </a:r>
            <a:r>
              <a:rPr lang="en-US" b="1" dirty="0" err="1">
                <a:highlight>
                  <a:srgbClr val="FFFF00"/>
                </a:highlight>
              </a:rPr>
              <a:t>a</a:t>
            </a:r>
            <a:r>
              <a:rPr lang="en-US" dirty="0" err="1">
                <a:highlight>
                  <a:srgbClr val="FFFF00"/>
                </a:highlight>
              </a:rPr>
              <a:t>,</a:t>
            </a:r>
            <a:r>
              <a:rPr lang="en-US" b="1" dirty="0" err="1">
                <a:highlight>
                  <a:srgbClr val="FFFF00"/>
                </a:highlight>
              </a:rPr>
              <a:t>c</a:t>
            </a:r>
            <a:r>
              <a:rPr lang="en-US" dirty="0">
                <a:highlight>
                  <a:srgbClr val="FFFF00"/>
                </a:highlight>
              </a:rPr>
              <a:t>) and after (</a:t>
            </a:r>
            <a:r>
              <a:rPr lang="en-US" b="1" dirty="0" err="1">
                <a:highlight>
                  <a:srgbClr val="FFFF00"/>
                </a:highlight>
              </a:rPr>
              <a:t>b</a:t>
            </a:r>
            <a:r>
              <a:rPr lang="en-US" dirty="0" err="1">
                <a:highlight>
                  <a:srgbClr val="FFFF00"/>
                </a:highlight>
              </a:rPr>
              <a:t>,</a:t>
            </a:r>
            <a:r>
              <a:rPr lang="en-US" b="1" dirty="0" err="1">
                <a:highlight>
                  <a:srgbClr val="FFFF00"/>
                </a:highlight>
              </a:rPr>
              <a:t>d</a:t>
            </a:r>
            <a:r>
              <a:rPr lang="en-US" dirty="0">
                <a:highlight>
                  <a:srgbClr val="FFFF00"/>
                </a:highlight>
              </a:rPr>
              <a:t>) </a:t>
            </a:r>
            <a:r>
              <a:rPr lang="en-US" dirty="0" err="1">
                <a:highlight>
                  <a:srgbClr val="FFFF00"/>
                </a:highlight>
              </a:rPr>
              <a:t>incubationin</a:t>
            </a:r>
            <a:r>
              <a:rPr lang="en-US" dirty="0">
                <a:highlight>
                  <a:srgbClr val="FFFF00"/>
                </a:highlight>
              </a:rPr>
              <a:t> SBF solution</a:t>
            </a:r>
            <a:r>
              <a:rPr lang="en-US" sz="1200" dirty="0">
                <a:highlight>
                  <a:srgbClr val="FFFF00"/>
                </a:highlight>
              </a:rPr>
              <a:t> </a:t>
            </a:r>
            <a:br>
              <a:rPr lang="en-US" sz="1200" dirty="0">
                <a:highlight>
                  <a:srgbClr val="FFFF00"/>
                </a:highlight>
              </a:rPr>
            </a:br>
            <a:endParaRPr lang="en-US" sz="1200" dirty="0">
              <a:solidFill>
                <a:srgbClr val="7030A0"/>
              </a:solidFill>
              <a:highlight>
                <a:srgbClr val="FFFF00"/>
              </a:highlight>
              <a:latin typeface="Arial" panose="020B0604020202020204" pitchFamily="34" charset="0"/>
              <a:sym typeface="Epilogue"/>
            </a:endParaRPr>
          </a:p>
        </p:txBody>
      </p:sp>
      <p:sp>
        <p:nvSpPr>
          <p:cNvPr id="2" name="Rectangle: Rounded Corners 1">
            <a:extLst>
              <a:ext uri="{FF2B5EF4-FFF2-40B4-BE49-F238E27FC236}">
                <a16:creationId xmlns:a16="http://schemas.microsoft.com/office/drawing/2014/main" id="{7C331291-29A6-3B46-8DBD-88D1352FDB3B}"/>
              </a:ext>
            </a:extLst>
          </p:cNvPr>
          <p:cNvSpPr/>
          <p:nvPr/>
        </p:nvSpPr>
        <p:spPr>
          <a:xfrm>
            <a:off x="8585861" y="4634034"/>
            <a:ext cx="427328" cy="4296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dirty="0"/>
              <a:t>9</a:t>
            </a:r>
            <a:endParaRPr lang="en-US" dirty="0"/>
          </a:p>
        </p:txBody>
      </p:sp>
    </p:spTree>
    <p:extLst>
      <p:ext uri="{BB962C8B-B14F-4D97-AF65-F5344CB8AC3E}">
        <p14:creationId xmlns:p14="http://schemas.microsoft.com/office/powerpoint/2010/main" val="3320105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5203C93F-4BEB-D37C-3497-07F015286819}"/>
            </a:ext>
          </a:extLst>
        </p:cNvPr>
        <p:cNvGrpSpPr/>
        <p:nvPr/>
      </p:nvGrpSpPr>
      <p:grpSpPr>
        <a:xfrm>
          <a:off x="0" y="0"/>
          <a:ext cx="0" cy="0"/>
          <a:chOff x="0" y="0"/>
          <a:chExt cx="0" cy="0"/>
        </a:xfrm>
      </p:grpSpPr>
      <p:sp>
        <p:nvSpPr>
          <p:cNvPr id="231" name="Google Shape;231;p32">
            <a:extLst>
              <a:ext uri="{FF2B5EF4-FFF2-40B4-BE49-F238E27FC236}">
                <a16:creationId xmlns:a16="http://schemas.microsoft.com/office/drawing/2014/main" id="{A294298A-CE3A-7FBD-4287-EBFACCB4B95E}"/>
              </a:ext>
            </a:extLst>
          </p:cNvPr>
          <p:cNvSpPr/>
          <p:nvPr/>
        </p:nvSpPr>
        <p:spPr>
          <a:xfrm>
            <a:off x="3191319" y="-545390"/>
            <a:ext cx="18601673" cy="6234280"/>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2" name="Google Shape;232;p32">
            <a:extLst>
              <a:ext uri="{FF2B5EF4-FFF2-40B4-BE49-F238E27FC236}">
                <a16:creationId xmlns:a16="http://schemas.microsoft.com/office/drawing/2014/main" id="{CC4D6CB7-DE6D-EA96-E92A-7982B1B67C5F}"/>
              </a:ext>
            </a:extLst>
          </p:cNvPr>
          <p:cNvPicPr preferRelativeResize="0">
            <a:picLocks noGrp="1"/>
          </p:cNvPicPr>
          <p:nvPr>
            <p:ph type="pic" idx="3"/>
          </p:nvPr>
        </p:nvPicPr>
        <p:blipFill rotWithShape="1">
          <a:blip r:embed="rId3">
            <a:alphaModFix/>
          </a:blip>
          <a:srcRect l="8396" r="10552" b="950"/>
          <a:stretch/>
        </p:blipFill>
        <p:spPr>
          <a:xfrm>
            <a:off x="0" y="0"/>
            <a:ext cx="3098100" cy="5143500"/>
          </a:xfrm>
          <a:prstGeom prst="rect">
            <a:avLst/>
          </a:prstGeom>
        </p:spPr>
      </p:pic>
      <p:sp>
        <p:nvSpPr>
          <p:cNvPr id="233" name="Google Shape;233;p32">
            <a:extLst>
              <a:ext uri="{FF2B5EF4-FFF2-40B4-BE49-F238E27FC236}">
                <a16:creationId xmlns:a16="http://schemas.microsoft.com/office/drawing/2014/main" id="{02B9F337-F3C4-C10E-2334-49E8E40A758A}"/>
              </a:ext>
            </a:extLst>
          </p:cNvPr>
          <p:cNvSpPr/>
          <p:nvPr/>
        </p:nvSpPr>
        <p:spPr>
          <a:xfrm>
            <a:off x="5924560" y="1602029"/>
            <a:ext cx="1097400" cy="1097400"/>
          </a:xfrm>
          <a:prstGeom prst="round2SameRect">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ebo"/>
              <a:ea typeface="Heebo"/>
              <a:cs typeface="Heebo"/>
              <a:sym typeface="Heebo"/>
            </a:endParaRPr>
          </a:p>
        </p:txBody>
      </p:sp>
      <p:sp>
        <p:nvSpPr>
          <p:cNvPr id="234" name="Google Shape;234;p32">
            <a:extLst>
              <a:ext uri="{FF2B5EF4-FFF2-40B4-BE49-F238E27FC236}">
                <a16:creationId xmlns:a16="http://schemas.microsoft.com/office/drawing/2014/main" id="{7536C2DE-39C1-72CD-AD5B-66BA92C71728}"/>
              </a:ext>
            </a:extLst>
          </p:cNvPr>
          <p:cNvSpPr txBox="1">
            <a:spLocks noGrp="1"/>
          </p:cNvSpPr>
          <p:nvPr>
            <p:ph type="title"/>
          </p:nvPr>
        </p:nvSpPr>
        <p:spPr>
          <a:xfrm>
            <a:off x="4850629" y="2782475"/>
            <a:ext cx="3910800" cy="759000"/>
          </a:xfrm>
          <a:prstGeom prst="rect">
            <a:avLst/>
          </a:prstGeom>
        </p:spPr>
        <p:txBody>
          <a:bodyPr spcFirstLastPara="1" wrap="square" lIns="91425" tIns="91425" rIns="91425" bIns="91425" anchor="t" anchorCtr="0">
            <a:noAutofit/>
          </a:bodyPr>
          <a:lstStyle/>
          <a:p>
            <a:pPr lvl="0"/>
            <a:r>
              <a:rPr lang="en-US" dirty="0"/>
              <a:t>Conclusion &amp; Summary</a:t>
            </a:r>
            <a:endParaRPr dirty="0"/>
          </a:p>
        </p:txBody>
      </p:sp>
      <p:sp>
        <p:nvSpPr>
          <p:cNvPr id="235" name="Google Shape;235;p32">
            <a:extLst>
              <a:ext uri="{FF2B5EF4-FFF2-40B4-BE49-F238E27FC236}">
                <a16:creationId xmlns:a16="http://schemas.microsoft.com/office/drawing/2014/main" id="{EA4BB7B2-73D1-27BA-1671-408A12EAF544}"/>
              </a:ext>
            </a:extLst>
          </p:cNvPr>
          <p:cNvSpPr txBox="1">
            <a:spLocks noGrp="1"/>
          </p:cNvSpPr>
          <p:nvPr>
            <p:ph type="title" idx="2"/>
          </p:nvPr>
        </p:nvSpPr>
        <p:spPr>
          <a:xfrm>
            <a:off x="5914510" y="1832579"/>
            <a:ext cx="1117500" cy="63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cxnSp>
        <p:nvCxnSpPr>
          <p:cNvPr id="236" name="Google Shape;236;p32">
            <a:extLst>
              <a:ext uri="{FF2B5EF4-FFF2-40B4-BE49-F238E27FC236}">
                <a16:creationId xmlns:a16="http://schemas.microsoft.com/office/drawing/2014/main" id="{6735C05F-DFF3-3262-4A41-94A2CC891BF6}"/>
              </a:ext>
            </a:extLst>
          </p:cNvPr>
          <p:cNvCxnSpPr/>
          <p:nvPr/>
        </p:nvCxnSpPr>
        <p:spPr>
          <a:xfrm>
            <a:off x="4226710" y="3161975"/>
            <a:ext cx="530700" cy="0"/>
          </a:xfrm>
          <a:prstGeom prst="straightConnector1">
            <a:avLst/>
          </a:prstGeom>
          <a:noFill/>
          <a:ln w="2857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559829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p:nvPr/>
        </p:nvSpPr>
        <p:spPr>
          <a:xfrm>
            <a:off x="5948099" y="1433957"/>
            <a:ext cx="759000" cy="759000"/>
          </a:xfrm>
          <a:prstGeom prst="round2SameRect">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ebo"/>
              <a:ea typeface="Heebo"/>
              <a:cs typeface="Heebo"/>
              <a:sym typeface="Heebo"/>
            </a:endParaRPr>
          </a:p>
        </p:txBody>
      </p:sp>
      <p:sp>
        <p:nvSpPr>
          <p:cNvPr id="209" name="Google Shape;209;p31"/>
          <p:cNvSpPr/>
          <p:nvPr/>
        </p:nvSpPr>
        <p:spPr>
          <a:xfrm>
            <a:off x="5935949" y="2995853"/>
            <a:ext cx="759000" cy="759000"/>
          </a:xfrm>
          <a:prstGeom prst="round2SameRect">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ebo"/>
              <a:ea typeface="Heebo"/>
              <a:cs typeface="Heebo"/>
              <a:sym typeface="Heebo"/>
            </a:endParaRPr>
          </a:p>
        </p:txBody>
      </p:sp>
      <p:sp>
        <p:nvSpPr>
          <p:cNvPr id="210" name="Google Shape;210;p31"/>
          <p:cNvSpPr/>
          <p:nvPr/>
        </p:nvSpPr>
        <p:spPr>
          <a:xfrm>
            <a:off x="2758712" y="2957824"/>
            <a:ext cx="759000" cy="759000"/>
          </a:xfrm>
          <a:prstGeom prst="round2SameRect">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ebo"/>
              <a:ea typeface="Heebo"/>
              <a:cs typeface="Heebo"/>
              <a:sym typeface="Heebo"/>
            </a:endParaRPr>
          </a:p>
        </p:txBody>
      </p:sp>
      <p:sp>
        <p:nvSpPr>
          <p:cNvPr id="213" name="Google Shape;213;p31"/>
          <p:cNvSpPr/>
          <p:nvPr/>
        </p:nvSpPr>
        <p:spPr>
          <a:xfrm>
            <a:off x="2758712" y="1371008"/>
            <a:ext cx="759000" cy="759000"/>
          </a:xfrm>
          <a:prstGeom prst="round2SameRect">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ebo"/>
              <a:ea typeface="Heebo"/>
              <a:cs typeface="Heebo"/>
              <a:sym typeface="Heebo"/>
            </a:endParaRPr>
          </a:p>
        </p:txBody>
      </p:sp>
      <p:sp>
        <p:nvSpPr>
          <p:cNvPr id="214" name="Google Shape;214;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of contents</a:t>
            </a:r>
            <a:endParaRPr/>
          </a:p>
        </p:txBody>
      </p:sp>
      <p:sp>
        <p:nvSpPr>
          <p:cNvPr id="215" name="Google Shape;215;p31"/>
          <p:cNvSpPr txBox="1">
            <a:spLocks noGrp="1"/>
          </p:cNvSpPr>
          <p:nvPr>
            <p:ph type="title" idx="2"/>
          </p:nvPr>
        </p:nvSpPr>
        <p:spPr>
          <a:xfrm>
            <a:off x="2770862" y="1526708"/>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16" name="Google Shape;216;p31"/>
          <p:cNvSpPr txBox="1">
            <a:spLocks noGrp="1"/>
          </p:cNvSpPr>
          <p:nvPr>
            <p:ph type="title" idx="3"/>
          </p:nvPr>
        </p:nvSpPr>
        <p:spPr>
          <a:xfrm>
            <a:off x="2770862" y="3113524"/>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17" name="Google Shape;217;p31"/>
          <p:cNvSpPr txBox="1">
            <a:spLocks noGrp="1"/>
          </p:cNvSpPr>
          <p:nvPr>
            <p:ph type="title" idx="4"/>
          </p:nvPr>
        </p:nvSpPr>
        <p:spPr>
          <a:xfrm>
            <a:off x="5960249" y="1586321"/>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19" name="Google Shape;219;p31"/>
          <p:cNvSpPr txBox="1">
            <a:spLocks noGrp="1"/>
          </p:cNvSpPr>
          <p:nvPr>
            <p:ph type="title" idx="6"/>
          </p:nvPr>
        </p:nvSpPr>
        <p:spPr>
          <a:xfrm>
            <a:off x="5948099" y="3151553"/>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221" name="Google Shape;221;p31"/>
          <p:cNvSpPr txBox="1">
            <a:spLocks noGrp="1"/>
          </p:cNvSpPr>
          <p:nvPr>
            <p:ph type="subTitle" idx="1"/>
          </p:nvPr>
        </p:nvSpPr>
        <p:spPr>
          <a:xfrm>
            <a:off x="1985462" y="2109303"/>
            <a:ext cx="2305500" cy="36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Introduction</a:t>
            </a:r>
            <a:endParaRPr dirty="0"/>
          </a:p>
        </p:txBody>
      </p:sp>
      <p:sp>
        <p:nvSpPr>
          <p:cNvPr id="222" name="Google Shape;222;p31"/>
          <p:cNvSpPr txBox="1">
            <a:spLocks noGrp="1"/>
          </p:cNvSpPr>
          <p:nvPr>
            <p:ph type="subTitle" idx="8"/>
          </p:nvPr>
        </p:nvSpPr>
        <p:spPr>
          <a:xfrm>
            <a:off x="5174849" y="2189621"/>
            <a:ext cx="2305500" cy="36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Methods</a:t>
            </a:r>
            <a:endParaRPr dirty="0"/>
          </a:p>
        </p:txBody>
      </p:sp>
      <p:sp>
        <p:nvSpPr>
          <p:cNvPr id="223" name="Google Shape;223;p31"/>
          <p:cNvSpPr txBox="1">
            <a:spLocks noGrp="1"/>
          </p:cNvSpPr>
          <p:nvPr>
            <p:ph type="subTitle" idx="9"/>
          </p:nvPr>
        </p:nvSpPr>
        <p:spPr>
          <a:xfrm>
            <a:off x="5174849" y="3710367"/>
            <a:ext cx="2305500" cy="365700"/>
          </a:xfrm>
          <a:prstGeom prst="rect">
            <a:avLst/>
          </a:prstGeom>
        </p:spPr>
        <p:txBody>
          <a:bodyPr spcFirstLastPara="1" wrap="square" lIns="91425" tIns="91425" rIns="91425" bIns="91425" anchor="t" anchorCtr="0">
            <a:noAutofit/>
          </a:bodyPr>
          <a:lstStyle/>
          <a:p>
            <a:pPr marL="0" lvl="0" indent="0"/>
            <a:r>
              <a:rPr lang="en-US" dirty="0"/>
              <a:t>Conclusion &amp; Summary</a:t>
            </a:r>
          </a:p>
        </p:txBody>
      </p:sp>
      <p:sp>
        <p:nvSpPr>
          <p:cNvPr id="224" name="Google Shape;224;p31"/>
          <p:cNvSpPr txBox="1">
            <a:spLocks noGrp="1"/>
          </p:cNvSpPr>
          <p:nvPr>
            <p:ph type="subTitle" idx="13"/>
          </p:nvPr>
        </p:nvSpPr>
        <p:spPr>
          <a:xfrm>
            <a:off x="1997612" y="3678459"/>
            <a:ext cx="2305500" cy="365700"/>
          </a:xfrm>
          <a:prstGeom prst="rect">
            <a:avLst/>
          </a:prstGeom>
        </p:spPr>
        <p:txBody>
          <a:bodyPr spcFirstLastPara="1" wrap="square" lIns="91425" tIns="91425" rIns="91425" bIns="91425" anchor="t" anchorCtr="0">
            <a:noAutofit/>
          </a:bodyPr>
          <a:lstStyle/>
          <a:p>
            <a:pPr marL="0" lvl="0" indent="0"/>
            <a:r>
              <a:rPr lang="en-US" dirty="0"/>
              <a:t>Case Studies</a:t>
            </a:r>
            <a:endParaRPr dirty="0"/>
          </a:p>
        </p:txBody>
      </p:sp>
      <p:pic>
        <p:nvPicPr>
          <p:cNvPr id="2" name="Picture 1" descr="پرونده:University of Tehran logo.svg - ویکی‌پدیا، دانشنامهٔ آزاد">
            <a:extLst>
              <a:ext uri="{FF2B5EF4-FFF2-40B4-BE49-F238E27FC236}">
                <a16:creationId xmlns:a16="http://schemas.microsoft.com/office/drawing/2014/main" id="{7E1C4981-8570-F6D6-99B0-D421E3A8001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88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55311" y="56208"/>
            <a:ext cx="987872" cy="970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4" name="Google Shape;284;p3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a:t>Conclusion &amp; Summary</a:t>
            </a:r>
            <a:endParaRPr dirty="0"/>
          </a:p>
        </p:txBody>
      </p:sp>
      <p:graphicFrame>
        <p:nvGraphicFramePr>
          <p:cNvPr id="14" name="Table 13">
            <a:extLst>
              <a:ext uri="{FF2B5EF4-FFF2-40B4-BE49-F238E27FC236}">
                <a16:creationId xmlns:a16="http://schemas.microsoft.com/office/drawing/2014/main" id="{D06BE5A3-1418-D2D9-A190-269D40A7E9D0}"/>
              </a:ext>
            </a:extLst>
          </p:cNvPr>
          <p:cNvGraphicFramePr>
            <a:graphicFrameLocks noGrp="1"/>
          </p:cNvGraphicFramePr>
          <p:nvPr>
            <p:extLst>
              <p:ext uri="{D42A27DB-BD31-4B8C-83A1-F6EECF244321}">
                <p14:modId xmlns:p14="http://schemas.microsoft.com/office/powerpoint/2010/main" val="1393829258"/>
              </p:ext>
            </p:extLst>
          </p:nvPr>
        </p:nvGraphicFramePr>
        <p:xfrm>
          <a:off x="402021" y="1454150"/>
          <a:ext cx="8021979" cy="2368988"/>
        </p:xfrm>
        <a:graphic>
          <a:graphicData uri="http://schemas.openxmlformats.org/drawingml/2006/table">
            <a:tbl>
              <a:tblPr firstRow="1" bandRow="1">
                <a:effectLst>
                  <a:innerShdw blurRad="63500" dist="50800" dir="5400000">
                    <a:prstClr val="black">
                      <a:alpha val="50000"/>
                    </a:prstClr>
                  </a:innerShdw>
                </a:effectLst>
                <a:tableStyleId>{BCECCEA6-0DC4-4D53-ADAE-1989B432DD11}</a:tableStyleId>
              </a:tblPr>
              <a:tblGrid>
                <a:gridCol w="1667666">
                  <a:extLst>
                    <a:ext uri="{9D8B030D-6E8A-4147-A177-3AD203B41FA5}">
                      <a16:colId xmlns:a16="http://schemas.microsoft.com/office/drawing/2014/main" val="2481005881"/>
                    </a:ext>
                  </a:extLst>
                </a:gridCol>
                <a:gridCol w="1779543">
                  <a:extLst>
                    <a:ext uri="{9D8B030D-6E8A-4147-A177-3AD203B41FA5}">
                      <a16:colId xmlns:a16="http://schemas.microsoft.com/office/drawing/2014/main" val="3795983543"/>
                    </a:ext>
                  </a:extLst>
                </a:gridCol>
                <a:gridCol w="2182459">
                  <a:extLst>
                    <a:ext uri="{9D8B030D-6E8A-4147-A177-3AD203B41FA5}">
                      <a16:colId xmlns:a16="http://schemas.microsoft.com/office/drawing/2014/main" val="97280763"/>
                    </a:ext>
                  </a:extLst>
                </a:gridCol>
                <a:gridCol w="2392311">
                  <a:extLst>
                    <a:ext uri="{9D8B030D-6E8A-4147-A177-3AD203B41FA5}">
                      <a16:colId xmlns:a16="http://schemas.microsoft.com/office/drawing/2014/main" val="995354942"/>
                    </a:ext>
                  </a:extLst>
                </a:gridCol>
              </a:tblGrid>
              <a:tr h="456296">
                <a:tc>
                  <a:txBody>
                    <a:bodyPr/>
                    <a:lstStyle/>
                    <a:p>
                      <a:pPr algn="ctr"/>
                      <a:r>
                        <a:rPr lang="en-US" dirty="0">
                          <a:solidFill>
                            <a:schemeClr val="tx1"/>
                          </a:solidFill>
                        </a:rPr>
                        <a:t>Case Study</a:t>
                      </a:r>
                    </a:p>
                  </a:txBody>
                  <a:tcPr>
                    <a:solidFill>
                      <a:srgbClr val="7030A0"/>
                    </a:solidFill>
                  </a:tcPr>
                </a:tc>
                <a:tc>
                  <a:txBody>
                    <a:bodyPr/>
                    <a:lstStyle/>
                    <a:p>
                      <a:pPr algn="ctr"/>
                      <a:r>
                        <a:rPr lang="en-US" dirty="0">
                          <a:solidFill>
                            <a:schemeClr val="tx1"/>
                          </a:solidFill>
                        </a:rPr>
                        <a:t>Scaffold Type</a:t>
                      </a:r>
                    </a:p>
                  </a:txBody>
                  <a:tcPr>
                    <a:solidFill>
                      <a:srgbClr val="7030A0"/>
                    </a:solidFill>
                  </a:tcPr>
                </a:tc>
                <a:tc>
                  <a:txBody>
                    <a:bodyPr/>
                    <a:lstStyle/>
                    <a:p>
                      <a:pPr algn="ctr"/>
                      <a:r>
                        <a:rPr lang="en-US" dirty="0">
                          <a:solidFill>
                            <a:schemeClr val="tx1"/>
                          </a:solidFill>
                        </a:rPr>
                        <a:t>Fabrication method</a:t>
                      </a:r>
                    </a:p>
                  </a:txBody>
                  <a:tcPr>
                    <a:solidFill>
                      <a:srgbClr val="7030A0"/>
                    </a:solidFill>
                  </a:tcPr>
                </a:tc>
                <a:tc>
                  <a:txBody>
                    <a:bodyPr/>
                    <a:lstStyle/>
                    <a:p>
                      <a:pPr algn="ctr"/>
                      <a:r>
                        <a:rPr lang="en-US" dirty="0">
                          <a:solidFill>
                            <a:schemeClr val="tx1"/>
                          </a:solidFill>
                        </a:rPr>
                        <a:t>Outcome</a:t>
                      </a:r>
                    </a:p>
                  </a:txBody>
                  <a:tcPr>
                    <a:solidFill>
                      <a:srgbClr val="7030A0"/>
                    </a:solidFill>
                  </a:tcPr>
                </a:tc>
                <a:extLst>
                  <a:ext uri="{0D108BD9-81ED-4DB2-BD59-A6C34878D82A}">
                    <a16:rowId xmlns:a16="http://schemas.microsoft.com/office/drawing/2014/main" val="1548654332"/>
                  </a:ext>
                </a:extLst>
              </a:tr>
              <a:tr h="637564">
                <a:tc>
                  <a:txBody>
                    <a:bodyPr/>
                    <a:lstStyle/>
                    <a:p>
                      <a:pPr algn="ctr"/>
                      <a:r>
                        <a:rPr lang="en-US" dirty="0">
                          <a:solidFill>
                            <a:schemeClr val="tx1"/>
                          </a:solidFill>
                        </a:rPr>
                        <a:t>Alginate Sulfate (2024)</a:t>
                      </a:r>
                    </a:p>
                  </a:txBody>
                  <a:tcPr anchor="ctr">
                    <a:solidFill>
                      <a:srgbClr val="7030A0"/>
                    </a:solidFill>
                  </a:tcPr>
                </a:tc>
                <a:tc>
                  <a:txBody>
                    <a:bodyPr/>
                    <a:lstStyle/>
                    <a:p>
                      <a:pPr algn="ctr"/>
                      <a:r>
                        <a:rPr lang="en-US" dirty="0">
                          <a:solidFill>
                            <a:schemeClr val="tx1"/>
                          </a:solidFill>
                        </a:rPr>
                        <a:t>Freeze-dried porous scaffold</a:t>
                      </a:r>
                    </a:p>
                  </a:txBody>
                  <a:tcPr anchor="ctr">
                    <a:solidFill>
                      <a:srgbClr val="7030A0"/>
                    </a:solidFill>
                  </a:tcPr>
                </a:tc>
                <a:tc>
                  <a:txBody>
                    <a:bodyPr/>
                    <a:lstStyle/>
                    <a:p>
                      <a:pPr algn="ctr"/>
                      <a:r>
                        <a:rPr lang="en-US" dirty="0">
                          <a:solidFill>
                            <a:schemeClr val="tx1"/>
                          </a:solidFill>
                        </a:rPr>
                        <a:t>Freeze-drying</a:t>
                      </a:r>
                    </a:p>
                  </a:txBody>
                  <a:tcPr anchor="ctr">
                    <a:solidFill>
                      <a:srgbClr val="7030A0"/>
                    </a:solidFill>
                  </a:tcPr>
                </a:tc>
                <a:tc>
                  <a:txBody>
                    <a:bodyPr/>
                    <a:lstStyle/>
                    <a:p>
                      <a:pPr algn="ctr"/>
                      <a:r>
                        <a:rPr lang="en-US" dirty="0">
                          <a:solidFill>
                            <a:schemeClr val="tx1"/>
                          </a:solidFill>
                        </a:rPr>
                        <a:t>Enhanced healing, ↓ inflammation (↓TGF-</a:t>
                      </a:r>
                      <a:r>
                        <a:rPr lang="el-GR" dirty="0">
                          <a:solidFill>
                            <a:schemeClr val="tx1"/>
                          </a:solidFill>
                        </a:rPr>
                        <a:t>β)</a:t>
                      </a:r>
                    </a:p>
                  </a:txBody>
                  <a:tcPr anchor="ctr">
                    <a:solidFill>
                      <a:srgbClr val="7030A0"/>
                    </a:solidFill>
                  </a:tcPr>
                </a:tc>
                <a:extLst>
                  <a:ext uri="{0D108BD9-81ED-4DB2-BD59-A6C34878D82A}">
                    <a16:rowId xmlns:a16="http://schemas.microsoft.com/office/drawing/2014/main" val="3620496864"/>
                  </a:ext>
                </a:extLst>
              </a:tr>
              <a:tr h="637564">
                <a:tc>
                  <a:txBody>
                    <a:bodyPr/>
                    <a:lstStyle/>
                    <a:p>
                      <a:pPr algn="ctr"/>
                      <a:r>
                        <a:rPr lang="en-US" dirty="0">
                          <a:solidFill>
                            <a:schemeClr val="tx1"/>
                          </a:solidFill>
                        </a:rPr>
                        <a:t>Aloe-Loaded </a:t>
                      </a:r>
                      <a:r>
                        <a:rPr lang="en-US" dirty="0" err="1">
                          <a:solidFill>
                            <a:schemeClr val="tx1"/>
                          </a:solidFill>
                        </a:rPr>
                        <a:t>Alg</a:t>
                      </a:r>
                      <a:r>
                        <a:rPr lang="en-US" dirty="0">
                          <a:solidFill>
                            <a:schemeClr val="tx1"/>
                          </a:solidFill>
                        </a:rPr>
                        <a:t>-Gel (2025)</a:t>
                      </a:r>
                    </a:p>
                  </a:txBody>
                  <a:tcPr anchor="ctr">
                    <a:solidFill>
                      <a:srgbClr val="7030A0"/>
                    </a:solidFill>
                  </a:tcPr>
                </a:tc>
                <a:tc>
                  <a:txBody>
                    <a:bodyPr/>
                    <a:lstStyle/>
                    <a:p>
                      <a:pPr algn="ctr"/>
                      <a:r>
                        <a:rPr lang="en-US" dirty="0">
                          <a:solidFill>
                            <a:schemeClr val="tx1"/>
                          </a:solidFill>
                        </a:rPr>
                        <a:t>3D printed </a:t>
                      </a:r>
                      <a:r>
                        <a:rPr lang="en-US" dirty="0" err="1">
                          <a:solidFill>
                            <a:schemeClr val="tx1"/>
                          </a:solidFill>
                        </a:rPr>
                        <a:t>biohydrogel</a:t>
                      </a:r>
                      <a:endParaRPr lang="en-US" dirty="0">
                        <a:solidFill>
                          <a:schemeClr val="tx1"/>
                        </a:solidFill>
                      </a:endParaRPr>
                    </a:p>
                  </a:txBody>
                  <a:tcPr anchor="ctr">
                    <a:solidFill>
                      <a:srgbClr val="7030A0"/>
                    </a:solidFill>
                  </a:tcPr>
                </a:tc>
                <a:tc>
                  <a:txBody>
                    <a:bodyPr/>
                    <a:lstStyle/>
                    <a:p>
                      <a:pPr algn="ctr"/>
                      <a:r>
                        <a:rPr lang="en-US" dirty="0">
                          <a:solidFill>
                            <a:schemeClr val="tx1"/>
                          </a:solidFill>
                        </a:rPr>
                        <a:t>3D Bioprinting</a:t>
                      </a:r>
                    </a:p>
                  </a:txBody>
                  <a:tcPr anchor="ctr">
                    <a:solidFill>
                      <a:srgbClr val="7030A0"/>
                    </a:solidFill>
                  </a:tcPr>
                </a:tc>
                <a:tc>
                  <a:txBody>
                    <a:bodyPr/>
                    <a:lstStyle/>
                    <a:p>
                      <a:pPr algn="ctr"/>
                      <a:r>
                        <a:rPr lang="en-US" dirty="0">
                          <a:solidFill>
                            <a:schemeClr val="tx1"/>
                          </a:solidFill>
                        </a:rPr>
                        <a:t>Accelerated closure, ↓ scar formation</a:t>
                      </a:r>
                    </a:p>
                  </a:txBody>
                  <a:tcPr anchor="ctr">
                    <a:solidFill>
                      <a:srgbClr val="7030A0"/>
                    </a:solidFill>
                  </a:tcPr>
                </a:tc>
                <a:extLst>
                  <a:ext uri="{0D108BD9-81ED-4DB2-BD59-A6C34878D82A}">
                    <a16:rowId xmlns:a16="http://schemas.microsoft.com/office/drawing/2014/main" val="316207814"/>
                  </a:ext>
                </a:extLst>
              </a:tr>
              <a:tr h="637564">
                <a:tc>
                  <a:txBody>
                    <a:bodyPr/>
                    <a:lstStyle/>
                    <a:p>
                      <a:pPr algn="ctr"/>
                      <a:r>
                        <a:rPr lang="en-US" dirty="0">
                          <a:solidFill>
                            <a:schemeClr val="tx1"/>
                          </a:solidFill>
                        </a:rPr>
                        <a:t>Collagen/HA + Placenta (2025)</a:t>
                      </a:r>
                    </a:p>
                  </a:txBody>
                  <a:tcPr anchor="ctr">
                    <a:solidFill>
                      <a:srgbClr val="7030A0"/>
                    </a:solidFill>
                  </a:tcPr>
                </a:tc>
                <a:tc>
                  <a:txBody>
                    <a:bodyPr/>
                    <a:lstStyle/>
                    <a:p>
                      <a:pPr algn="ctr"/>
                      <a:r>
                        <a:rPr lang="en-US" dirty="0">
                          <a:solidFill>
                            <a:schemeClr val="tx1"/>
                          </a:solidFill>
                        </a:rPr>
                        <a:t>ECM-mimetic hydrogel</a:t>
                      </a:r>
                    </a:p>
                  </a:txBody>
                  <a:tcPr anchor="ctr">
                    <a:solidFill>
                      <a:srgbClr val="7030A0"/>
                    </a:solidFill>
                  </a:tcPr>
                </a:tc>
                <a:tc>
                  <a:txBody>
                    <a:bodyPr/>
                    <a:lstStyle/>
                    <a:p>
                      <a:pPr algn="ctr"/>
                      <a:r>
                        <a:rPr lang="en-US" dirty="0">
                          <a:solidFill>
                            <a:schemeClr val="tx1"/>
                          </a:solidFill>
                        </a:rPr>
                        <a:t>Freeze-drying</a:t>
                      </a:r>
                    </a:p>
                  </a:txBody>
                  <a:tcPr anchor="ctr">
                    <a:solidFill>
                      <a:srgbClr val="7030A0"/>
                    </a:solidFill>
                  </a:tcPr>
                </a:tc>
                <a:tc>
                  <a:txBody>
                    <a:bodyPr/>
                    <a:lstStyle/>
                    <a:p>
                      <a:pPr algn="ctr"/>
                      <a:r>
                        <a:rPr lang="en-US" dirty="0">
                          <a:solidFill>
                            <a:schemeClr val="tx1"/>
                          </a:solidFill>
                        </a:rPr>
                        <a:t>Improved hydration, re-epithelialization</a:t>
                      </a:r>
                    </a:p>
                  </a:txBody>
                  <a:tcPr anchor="ctr">
                    <a:solidFill>
                      <a:srgbClr val="7030A0"/>
                    </a:solidFill>
                  </a:tcPr>
                </a:tc>
                <a:extLst>
                  <a:ext uri="{0D108BD9-81ED-4DB2-BD59-A6C34878D82A}">
                    <a16:rowId xmlns:a16="http://schemas.microsoft.com/office/drawing/2014/main" val="1419779275"/>
                  </a:ext>
                </a:extLst>
              </a:tr>
            </a:tbl>
          </a:graphicData>
        </a:graphic>
      </p:graphicFrame>
      <p:pic>
        <p:nvPicPr>
          <p:cNvPr id="15" name="Picture 14" descr="پرونده:University of Tehran logo.svg - ویکی‌پدیا، دانشنامهٔ آزاد">
            <a:extLst>
              <a:ext uri="{FF2B5EF4-FFF2-40B4-BE49-F238E27FC236}">
                <a16:creationId xmlns:a16="http://schemas.microsoft.com/office/drawing/2014/main" id="{6F0690EE-C1A7-725C-C067-12C25AC90E3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88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55311" y="56208"/>
            <a:ext cx="987872" cy="9704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B8EBE232-3F3A-E956-0C3C-C98E784ECEFB}"/>
              </a:ext>
            </a:extLst>
          </p:cNvPr>
          <p:cNvSpPr/>
          <p:nvPr/>
        </p:nvSpPr>
        <p:spPr>
          <a:xfrm>
            <a:off x="8585861" y="4634034"/>
            <a:ext cx="427328" cy="4296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dirty="0"/>
              <a:t>14</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25"/>
        <p:cNvGrpSpPr/>
        <p:nvPr/>
      </p:nvGrpSpPr>
      <p:grpSpPr>
        <a:xfrm>
          <a:off x="0" y="0"/>
          <a:ext cx="0" cy="0"/>
          <a:chOff x="0" y="0"/>
          <a:chExt cx="0" cy="0"/>
        </a:xfrm>
      </p:grpSpPr>
      <p:sp>
        <p:nvSpPr>
          <p:cNvPr id="4" name="Google Shape;459;p48">
            <a:extLst>
              <a:ext uri="{FF2B5EF4-FFF2-40B4-BE49-F238E27FC236}">
                <a16:creationId xmlns:a16="http://schemas.microsoft.com/office/drawing/2014/main" id="{8443F99E-6B7A-8D4B-2B23-FC4E02D6DAE0}"/>
              </a:ext>
            </a:extLst>
          </p:cNvPr>
          <p:cNvSpPr txBox="1">
            <a:spLocks/>
          </p:cNvSpPr>
          <p:nvPr/>
        </p:nvSpPr>
        <p:spPr>
          <a:xfrm>
            <a:off x="2430000" y="931926"/>
            <a:ext cx="4284000" cy="99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400"/>
              <a:buFont typeface="Arial"/>
              <a:buNone/>
              <a:defRPr sz="24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9pPr>
          </a:lstStyle>
          <a:p>
            <a:r>
              <a:rPr lang="en-US" sz="6000" b="1" dirty="0">
                <a:latin typeface="Poppins" panose="00000500000000000000" pitchFamily="2" charset="0"/>
                <a:cs typeface="Poppins" panose="00000500000000000000" pitchFamily="2" charset="0"/>
              </a:rPr>
              <a:t>Thanks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p:nvPr/>
        </p:nvSpPr>
        <p:spPr>
          <a:xfrm>
            <a:off x="3191319" y="-545390"/>
            <a:ext cx="18601673" cy="6234280"/>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2" name="Google Shape;232;p32"/>
          <p:cNvPicPr preferRelativeResize="0">
            <a:picLocks noGrp="1"/>
          </p:cNvPicPr>
          <p:nvPr>
            <p:ph type="pic" idx="3"/>
          </p:nvPr>
        </p:nvPicPr>
        <p:blipFill rotWithShape="1">
          <a:blip r:embed="rId3">
            <a:alphaModFix/>
          </a:blip>
          <a:srcRect l="8396" r="10552" b="950"/>
          <a:stretch/>
        </p:blipFill>
        <p:spPr>
          <a:xfrm>
            <a:off x="0" y="0"/>
            <a:ext cx="3098100" cy="5143500"/>
          </a:xfrm>
          <a:prstGeom prst="rect">
            <a:avLst/>
          </a:prstGeom>
        </p:spPr>
      </p:pic>
      <p:sp>
        <p:nvSpPr>
          <p:cNvPr id="233" name="Google Shape;233;p32"/>
          <p:cNvSpPr/>
          <p:nvPr/>
        </p:nvSpPr>
        <p:spPr>
          <a:xfrm>
            <a:off x="5924560" y="1602029"/>
            <a:ext cx="1097400" cy="1097400"/>
          </a:xfrm>
          <a:prstGeom prst="round2SameRect">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ebo"/>
              <a:ea typeface="Heebo"/>
              <a:cs typeface="Heebo"/>
              <a:sym typeface="Heebo"/>
            </a:endParaRPr>
          </a:p>
        </p:txBody>
      </p:sp>
      <p:sp>
        <p:nvSpPr>
          <p:cNvPr id="234" name="Google Shape;234;p32"/>
          <p:cNvSpPr txBox="1">
            <a:spLocks noGrp="1"/>
          </p:cNvSpPr>
          <p:nvPr>
            <p:ph type="title"/>
          </p:nvPr>
        </p:nvSpPr>
        <p:spPr>
          <a:xfrm>
            <a:off x="4517860" y="2782475"/>
            <a:ext cx="3910800" cy="75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Introduction</a:t>
            </a:r>
            <a:endParaRPr/>
          </a:p>
        </p:txBody>
      </p:sp>
      <p:sp>
        <p:nvSpPr>
          <p:cNvPr id="235" name="Google Shape;235;p32"/>
          <p:cNvSpPr txBox="1">
            <a:spLocks noGrp="1"/>
          </p:cNvSpPr>
          <p:nvPr>
            <p:ph type="title" idx="2"/>
          </p:nvPr>
        </p:nvSpPr>
        <p:spPr>
          <a:xfrm>
            <a:off x="5914510" y="1832579"/>
            <a:ext cx="1117500" cy="63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cxnSp>
        <p:nvCxnSpPr>
          <p:cNvPr id="236" name="Google Shape;236;p32"/>
          <p:cNvCxnSpPr/>
          <p:nvPr/>
        </p:nvCxnSpPr>
        <p:spPr>
          <a:xfrm>
            <a:off x="4252510" y="3161975"/>
            <a:ext cx="5307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3"/>
          <p:cNvPicPr preferRelativeResize="0">
            <a:picLocks noGrp="1"/>
          </p:cNvPicPr>
          <p:nvPr>
            <p:ph type="pic" idx="2"/>
          </p:nvPr>
        </p:nvPicPr>
        <p:blipFill rotWithShape="1">
          <a:blip r:embed="rId3">
            <a:alphaModFix/>
          </a:blip>
          <a:srcRect l="3372" r="56574"/>
          <a:stretch/>
        </p:blipFill>
        <p:spPr>
          <a:xfrm>
            <a:off x="6044100" y="-16050"/>
            <a:ext cx="3099900" cy="5159700"/>
          </a:xfrm>
          <a:prstGeom prst="rect">
            <a:avLst/>
          </a:prstGeom>
        </p:spPr>
      </p:pic>
      <p:sp>
        <p:nvSpPr>
          <p:cNvPr id="242" name="Google Shape;242;p33"/>
          <p:cNvSpPr txBox="1">
            <a:spLocks noGrp="1"/>
          </p:cNvSpPr>
          <p:nvPr>
            <p:ph type="title"/>
          </p:nvPr>
        </p:nvSpPr>
        <p:spPr>
          <a:xfrm>
            <a:off x="709448" y="445025"/>
            <a:ext cx="4868452" cy="1087200"/>
          </a:xfrm>
          <a:prstGeom prst="rect">
            <a:avLst/>
          </a:prstGeom>
        </p:spPr>
        <p:txBody>
          <a:bodyPr spcFirstLastPara="1" wrap="square" lIns="91425" tIns="91425" rIns="91425" bIns="91425" anchor="t" anchorCtr="0">
            <a:noAutofit/>
          </a:bodyPr>
          <a:lstStyle/>
          <a:p>
            <a:pPr lvl="0"/>
            <a:r>
              <a:rPr lang="en-US" dirty="0"/>
              <a:t>Background on Wound Healing</a:t>
            </a:r>
            <a:endParaRPr dirty="0"/>
          </a:p>
        </p:txBody>
      </p:sp>
      <p:sp>
        <p:nvSpPr>
          <p:cNvPr id="244" name="Google Shape;244;p33"/>
          <p:cNvSpPr/>
          <p:nvPr/>
        </p:nvSpPr>
        <p:spPr>
          <a:xfrm>
            <a:off x="8062038" y="170900"/>
            <a:ext cx="737487" cy="737202"/>
          </a:xfrm>
          <a:custGeom>
            <a:avLst/>
            <a:gdLst/>
            <a:ahLst/>
            <a:cxnLst/>
            <a:rect l="l" t="t" r="r" b="b"/>
            <a:pathLst>
              <a:path w="57081" h="57059" extrusionOk="0">
                <a:moveTo>
                  <a:pt x="29476" y="1"/>
                </a:moveTo>
                <a:lnTo>
                  <a:pt x="29347" y="22"/>
                </a:lnTo>
                <a:lnTo>
                  <a:pt x="29218" y="87"/>
                </a:lnTo>
                <a:lnTo>
                  <a:pt x="29089" y="151"/>
                </a:lnTo>
                <a:lnTo>
                  <a:pt x="28981" y="237"/>
                </a:lnTo>
                <a:lnTo>
                  <a:pt x="28895" y="345"/>
                </a:lnTo>
                <a:lnTo>
                  <a:pt x="28831" y="495"/>
                </a:lnTo>
                <a:lnTo>
                  <a:pt x="28766" y="646"/>
                </a:lnTo>
                <a:lnTo>
                  <a:pt x="26101" y="12578"/>
                </a:lnTo>
                <a:lnTo>
                  <a:pt x="20167" y="1893"/>
                </a:lnTo>
                <a:lnTo>
                  <a:pt x="20059" y="1764"/>
                </a:lnTo>
                <a:lnTo>
                  <a:pt x="19952" y="1635"/>
                </a:lnTo>
                <a:lnTo>
                  <a:pt x="19844" y="1570"/>
                </a:lnTo>
                <a:lnTo>
                  <a:pt x="19715" y="1506"/>
                </a:lnTo>
                <a:lnTo>
                  <a:pt x="19586" y="1463"/>
                </a:lnTo>
                <a:lnTo>
                  <a:pt x="19436" y="1463"/>
                </a:lnTo>
                <a:lnTo>
                  <a:pt x="19307" y="1484"/>
                </a:lnTo>
                <a:lnTo>
                  <a:pt x="19178" y="1506"/>
                </a:lnTo>
                <a:lnTo>
                  <a:pt x="19049" y="1570"/>
                </a:lnTo>
                <a:lnTo>
                  <a:pt x="18941" y="1635"/>
                </a:lnTo>
                <a:lnTo>
                  <a:pt x="18834" y="1721"/>
                </a:lnTo>
                <a:lnTo>
                  <a:pt x="18748" y="1828"/>
                </a:lnTo>
                <a:lnTo>
                  <a:pt x="18683" y="1957"/>
                </a:lnTo>
                <a:lnTo>
                  <a:pt x="18640" y="2086"/>
                </a:lnTo>
                <a:lnTo>
                  <a:pt x="18619" y="2258"/>
                </a:lnTo>
                <a:lnTo>
                  <a:pt x="18619" y="2409"/>
                </a:lnTo>
                <a:lnTo>
                  <a:pt x="20145" y="12406"/>
                </a:lnTo>
                <a:lnTo>
                  <a:pt x="20145" y="12535"/>
                </a:lnTo>
                <a:lnTo>
                  <a:pt x="20124" y="12664"/>
                </a:lnTo>
                <a:lnTo>
                  <a:pt x="20102" y="12793"/>
                </a:lnTo>
                <a:lnTo>
                  <a:pt x="20059" y="12900"/>
                </a:lnTo>
                <a:lnTo>
                  <a:pt x="19995" y="12986"/>
                </a:lnTo>
                <a:lnTo>
                  <a:pt x="19909" y="13094"/>
                </a:lnTo>
                <a:lnTo>
                  <a:pt x="19823" y="13158"/>
                </a:lnTo>
                <a:lnTo>
                  <a:pt x="19737" y="13223"/>
                </a:lnTo>
                <a:lnTo>
                  <a:pt x="19629" y="13287"/>
                </a:lnTo>
                <a:lnTo>
                  <a:pt x="19522" y="13309"/>
                </a:lnTo>
                <a:lnTo>
                  <a:pt x="19393" y="13330"/>
                </a:lnTo>
                <a:lnTo>
                  <a:pt x="19285" y="13330"/>
                </a:lnTo>
                <a:lnTo>
                  <a:pt x="19156" y="13309"/>
                </a:lnTo>
                <a:lnTo>
                  <a:pt x="19049" y="13287"/>
                </a:lnTo>
                <a:lnTo>
                  <a:pt x="18920" y="13223"/>
                </a:lnTo>
                <a:lnTo>
                  <a:pt x="18812" y="13137"/>
                </a:lnTo>
                <a:lnTo>
                  <a:pt x="11051" y="6687"/>
                </a:lnTo>
                <a:lnTo>
                  <a:pt x="10922" y="6601"/>
                </a:lnTo>
                <a:lnTo>
                  <a:pt x="10772" y="6537"/>
                </a:lnTo>
                <a:lnTo>
                  <a:pt x="10643" y="6494"/>
                </a:lnTo>
                <a:lnTo>
                  <a:pt x="10492" y="6494"/>
                </a:lnTo>
                <a:lnTo>
                  <a:pt x="10363" y="6515"/>
                </a:lnTo>
                <a:lnTo>
                  <a:pt x="10234" y="6537"/>
                </a:lnTo>
                <a:lnTo>
                  <a:pt x="10105" y="6601"/>
                </a:lnTo>
                <a:lnTo>
                  <a:pt x="9998" y="6687"/>
                </a:lnTo>
                <a:lnTo>
                  <a:pt x="9890" y="6773"/>
                </a:lnTo>
                <a:lnTo>
                  <a:pt x="9804" y="6902"/>
                </a:lnTo>
                <a:lnTo>
                  <a:pt x="9761" y="7010"/>
                </a:lnTo>
                <a:lnTo>
                  <a:pt x="9718" y="7139"/>
                </a:lnTo>
                <a:lnTo>
                  <a:pt x="9697" y="7289"/>
                </a:lnTo>
                <a:lnTo>
                  <a:pt x="9697" y="7418"/>
                </a:lnTo>
                <a:lnTo>
                  <a:pt x="9740" y="7568"/>
                </a:lnTo>
                <a:lnTo>
                  <a:pt x="9804" y="7719"/>
                </a:lnTo>
                <a:lnTo>
                  <a:pt x="14814" y="16491"/>
                </a:lnTo>
                <a:lnTo>
                  <a:pt x="14878" y="16620"/>
                </a:lnTo>
                <a:lnTo>
                  <a:pt x="14921" y="16749"/>
                </a:lnTo>
                <a:lnTo>
                  <a:pt x="14921" y="16856"/>
                </a:lnTo>
                <a:lnTo>
                  <a:pt x="14921" y="16985"/>
                </a:lnTo>
                <a:lnTo>
                  <a:pt x="14900" y="17093"/>
                </a:lnTo>
                <a:lnTo>
                  <a:pt x="14857" y="17222"/>
                </a:lnTo>
                <a:lnTo>
                  <a:pt x="14814" y="17307"/>
                </a:lnTo>
                <a:lnTo>
                  <a:pt x="14749" y="17415"/>
                </a:lnTo>
                <a:lnTo>
                  <a:pt x="14663" y="17501"/>
                </a:lnTo>
                <a:lnTo>
                  <a:pt x="14577" y="17565"/>
                </a:lnTo>
                <a:lnTo>
                  <a:pt x="14470" y="17630"/>
                </a:lnTo>
                <a:lnTo>
                  <a:pt x="14362" y="17673"/>
                </a:lnTo>
                <a:lnTo>
                  <a:pt x="14233" y="17694"/>
                </a:lnTo>
                <a:lnTo>
                  <a:pt x="14126" y="17716"/>
                </a:lnTo>
                <a:lnTo>
                  <a:pt x="13997" y="17694"/>
                </a:lnTo>
                <a:lnTo>
                  <a:pt x="13868" y="17673"/>
                </a:lnTo>
                <a:lnTo>
                  <a:pt x="4279" y="14448"/>
                </a:lnTo>
                <a:lnTo>
                  <a:pt x="4129" y="14405"/>
                </a:lnTo>
                <a:lnTo>
                  <a:pt x="3978" y="14405"/>
                </a:lnTo>
                <a:lnTo>
                  <a:pt x="3828" y="14427"/>
                </a:lnTo>
                <a:lnTo>
                  <a:pt x="3699" y="14470"/>
                </a:lnTo>
                <a:lnTo>
                  <a:pt x="3570" y="14534"/>
                </a:lnTo>
                <a:lnTo>
                  <a:pt x="3462" y="14620"/>
                </a:lnTo>
                <a:lnTo>
                  <a:pt x="3376" y="14706"/>
                </a:lnTo>
                <a:lnTo>
                  <a:pt x="3290" y="14835"/>
                </a:lnTo>
                <a:lnTo>
                  <a:pt x="3247" y="14964"/>
                </a:lnTo>
                <a:lnTo>
                  <a:pt x="3204" y="15093"/>
                </a:lnTo>
                <a:lnTo>
                  <a:pt x="3204" y="15222"/>
                </a:lnTo>
                <a:lnTo>
                  <a:pt x="3204" y="15351"/>
                </a:lnTo>
                <a:lnTo>
                  <a:pt x="3226" y="15502"/>
                </a:lnTo>
                <a:lnTo>
                  <a:pt x="3290" y="15631"/>
                </a:lnTo>
                <a:lnTo>
                  <a:pt x="3376" y="15760"/>
                </a:lnTo>
                <a:lnTo>
                  <a:pt x="3505" y="15867"/>
                </a:lnTo>
                <a:lnTo>
                  <a:pt x="11352" y="22231"/>
                </a:lnTo>
                <a:lnTo>
                  <a:pt x="11438" y="22317"/>
                </a:lnTo>
                <a:lnTo>
                  <a:pt x="11524" y="22424"/>
                </a:lnTo>
                <a:lnTo>
                  <a:pt x="11589" y="22532"/>
                </a:lnTo>
                <a:lnTo>
                  <a:pt x="11610" y="22661"/>
                </a:lnTo>
                <a:lnTo>
                  <a:pt x="11632" y="22768"/>
                </a:lnTo>
                <a:lnTo>
                  <a:pt x="11653" y="22876"/>
                </a:lnTo>
                <a:lnTo>
                  <a:pt x="11632" y="23005"/>
                </a:lnTo>
                <a:lnTo>
                  <a:pt x="11610" y="23112"/>
                </a:lnTo>
                <a:lnTo>
                  <a:pt x="11567" y="23220"/>
                </a:lnTo>
                <a:lnTo>
                  <a:pt x="11503" y="23327"/>
                </a:lnTo>
                <a:lnTo>
                  <a:pt x="11417" y="23413"/>
                </a:lnTo>
                <a:lnTo>
                  <a:pt x="11331" y="23499"/>
                </a:lnTo>
                <a:lnTo>
                  <a:pt x="11245" y="23564"/>
                </a:lnTo>
                <a:lnTo>
                  <a:pt x="11137" y="23628"/>
                </a:lnTo>
                <a:lnTo>
                  <a:pt x="11008" y="23650"/>
                </a:lnTo>
                <a:lnTo>
                  <a:pt x="10879" y="23671"/>
                </a:lnTo>
                <a:lnTo>
                  <a:pt x="775" y="24123"/>
                </a:lnTo>
                <a:lnTo>
                  <a:pt x="624" y="24144"/>
                </a:lnTo>
                <a:lnTo>
                  <a:pt x="474" y="24209"/>
                </a:lnTo>
                <a:lnTo>
                  <a:pt x="345" y="24273"/>
                </a:lnTo>
                <a:lnTo>
                  <a:pt x="237" y="24359"/>
                </a:lnTo>
                <a:lnTo>
                  <a:pt x="151" y="24467"/>
                </a:lnTo>
                <a:lnTo>
                  <a:pt x="87" y="24574"/>
                </a:lnTo>
                <a:lnTo>
                  <a:pt x="22" y="24703"/>
                </a:lnTo>
                <a:lnTo>
                  <a:pt x="1" y="24832"/>
                </a:lnTo>
                <a:lnTo>
                  <a:pt x="1" y="24983"/>
                </a:lnTo>
                <a:lnTo>
                  <a:pt x="1" y="25112"/>
                </a:lnTo>
                <a:lnTo>
                  <a:pt x="44" y="25241"/>
                </a:lnTo>
                <a:lnTo>
                  <a:pt x="108" y="25370"/>
                </a:lnTo>
                <a:lnTo>
                  <a:pt x="173" y="25477"/>
                </a:lnTo>
                <a:lnTo>
                  <a:pt x="280" y="25585"/>
                </a:lnTo>
                <a:lnTo>
                  <a:pt x="409" y="25671"/>
                </a:lnTo>
                <a:lnTo>
                  <a:pt x="560" y="25735"/>
                </a:lnTo>
                <a:lnTo>
                  <a:pt x="10170" y="28831"/>
                </a:lnTo>
                <a:lnTo>
                  <a:pt x="10299" y="28895"/>
                </a:lnTo>
                <a:lnTo>
                  <a:pt x="10406" y="28960"/>
                </a:lnTo>
                <a:lnTo>
                  <a:pt x="10514" y="29046"/>
                </a:lnTo>
                <a:lnTo>
                  <a:pt x="10578" y="29132"/>
                </a:lnTo>
                <a:lnTo>
                  <a:pt x="10643" y="29239"/>
                </a:lnTo>
                <a:lnTo>
                  <a:pt x="10686" y="29347"/>
                </a:lnTo>
                <a:lnTo>
                  <a:pt x="10729" y="29454"/>
                </a:lnTo>
                <a:lnTo>
                  <a:pt x="10729" y="29562"/>
                </a:lnTo>
                <a:lnTo>
                  <a:pt x="10729" y="29691"/>
                </a:lnTo>
                <a:lnTo>
                  <a:pt x="10707" y="29798"/>
                </a:lnTo>
                <a:lnTo>
                  <a:pt x="10686" y="29906"/>
                </a:lnTo>
                <a:lnTo>
                  <a:pt x="10621" y="30013"/>
                </a:lnTo>
                <a:lnTo>
                  <a:pt x="10557" y="30121"/>
                </a:lnTo>
                <a:lnTo>
                  <a:pt x="10471" y="30207"/>
                </a:lnTo>
                <a:lnTo>
                  <a:pt x="10363" y="30293"/>
                </a:lnTo>
                <a:lnTo>
                  <a:pt x="10256" y="30357"/>
                </a:lnTo>
                <a:lnTo>
                  <a:pt x="1011" y="34421"/>
                </a:lnTo>
                <a:lnTo>
                  <a:pt x="861" y="34507"/>
                </a:lnTo>
                <a:lnTo>
                  <a:pt x="753" y="34593"/>
                </a:lnTo>
                <a:lnTo>
                  <a:pt x="646" y="34700"/>
                </a:lnTo>
                <a:lnTo>
                  <a:pt x="581" y="34829"/>
                </a:lnTo>
                <a:lnTo>
                  <a:pt x="538" y="34958"/>
                </a:lnTo>
                <a:lnTo>
                  <a:pt x="517" y="35087"/>
                </a:lnTo>
                <a:lnTo>
                  <a:pt x="517" y="35238"/>
                </a:lnTo>
                <a:lnTo>
                  <a:pt x="538" y="35367"/>
                </a:lnTo>
                <a:lnTo>
                  <a:pt x="581" y="35496"/>
                </a:lnTo>
                <a:lnTo>
                  <a:pt x="646" y="35625"/>
                </a:lnTo>
                <a:lnTo>
                  <a:pt x="732" y="35732"/>
                </a:lnTo>
                <a:lnTo>
                  <a:pt x="818" y="35818"/>
                </a:lnTo>
                <a:lnTo>
                  <a:pt x="947" y="35904"/>
                </a:lnTo>
                <a:lnTo>
                  <a:pt x="1076" y="35969"/>
                </a:lnTo>
                <a:lnTo>
                  <a:pt x="1226" y="35990"/>
                </a:lnTo>
                <a:lnTo>
                  <a:pt x="1398" y="35990"/>
                </a:lnTo>
                <a:lnTo>
                  <a:pt x="11481" y="35410"/>
                </a:lnTo>
                <a:lnTo>
                  <a:pt x="11610" y="35431"/>
                </a:lnTo>
                <a:lnTo>
                  <a:pt x="11739" y="35453"/>
                </a:lnTo>
                <a:lnTo>
                  <a:pt x="11847" y="35496"/>
                </a:lnTo>
                <a:lnTo>
                  <a:pt x="11954" y="35539"/>
                </a:lnTo>
                <a:lnTo>
                  <a:pt x="12062" y="35625"/>
                </a:lnTo>
                <a:lnTo>
                  <a:pt x="12126" y="35689"/>
                </a:lnTo>
                <a:lnTo>
                  <a:pt x="12212" y="35797"/>
                </a:lnTo>
                <a:lnTo>
                  <a:pt x="12255" y="35904"/>
                </a:lnTo>
                <a:lnTo>
                  <a:pt x="12298" y="36012"/>
                </a:lnTo>
                <a:lnTo>
                  <a:pt x="12320" y="36119"/>
                </a:lnTo>
                <a:lnTo>
                  <a:pt x="12341" y="36248"/>
                </a:lnTo>
                <a:lnTo>
                  <a:pt x="12320" y="36356"/>
                </a:lnTo>
                <a:lnTo>
                  <a:pt x="12298" y="36485"/>
                </a:lnTo>
                <a:lnTo>
                  <a:pt x="12255" y="36592"/>
                </a:lnTo>
                <a:lnTo>
                  <a:pt x="12191" y="36700"/>
                </a:lnTo>
                <a:lnTo>
                  <a:pt x="12083" y="36807"/>
                </a:lnTo>
                <a:lnTo>
                  <a:pt x="4946" y="43945"/>
                </a:lnTo>
                <a:lnTo>
                  <a:pt x="4838" y="44074"/>
                </a:lnTo>
                <a:lnTo>
                  <a:pt x="4752" y="44203"/>
                </a:lnTo>
                <a:lnTo>
                  <a:pt x="4709" y="44332"/>
                </a:lnTo>
                <a:lnTo>
                  <a:pt x="4688" y="44482"/>
                </a:lnTo>
                <a:lnTo>
                  <a:pt x="4709" y="44611"/>
                </a:lnTo>
                <a:lnTo>
                  <a:pt x="4731" y="44740"/>
                </a:lnTo>
                <a:lnTo>
                  <a:pt x="4774" y="44869"/>
                </a:lnTo>
                <a:lnTo>
                  <a:pt x="4838" y="44998"/>
                </a:lnTo>
                <a:lnTo>
                  <a:pt x="4924" y="45106"/>
                </a:lnTo>
                <a:lnTo>
                  <a:pt x="5032" y="45192"/>
                </a:lnTo>
                <a:lnTo>
                  <a:pt x="5161" y="45256"/>
                </a:lnTo>
                <a:lnTo>
                  <a:pt x="5268" y="45321"/>
                </a:lnTo>
                <a:lnTo>
                  <a:pt x="5419" y="45342"/>
                </a:lnTo>
                <a:lnTo>
                  <a:pt x="5569" y="45342"/>
                </a:lnTo>
                <a:lnTo>
                  <a:pt x="5720" y="45321"/>
                </a:lnTo>
                <a:lnTo>
                  <a:pt x="5870" y="45278"/>
                </a:lnTo>
                <a:lnTo>
                  <a:pt x="15050" y="41085"/>
                </a:lnTo>
                <a:lnTo>
                  <a:pt x="15179" y="41042"/>
                </a:lnTo>
                <a:lnTo>
                  <a:pt x="15308" y="41021"/>
                </a:lnTo>
                <a:lnTo>
                  <a:pt x="15566" y="41021"/>
                </a:lnTo>
                <a:lnTo>
                  <a:pt x="15674" y="41064"/>
                </a:lnTo>
                <a:lnTo>
                  <a:pt x="15781" y="41107"/>
                </a:lnTo>
                <a:lnTo>
                  <a:pt x="15867" y="41171"/>
                </a:lnTo>
                <a:lnTo>
                  <a:pt x="15975" y="41257"/>
                </a:lnTo>
                <a:lnTo>
                  <a:pt x="16039" y="41343"/>
                </a:lnTo>
                <a:lnTo>
                  <a:pt x="16104" y="41429"/>
                </a:lnTo>
                <a:lnTo>
                  <a:pt x="16168" y="41537"/>
                </a:lnTo>
                <a:lnTo>
                  <a:pt x="16190" y="41666"/>
                </a:lnTo>
                <a:lnTo>
                  <a:pt x="16211" y="41773"/>
                </a:lnTo>
                <a:lnTo>
                  <a:pt x="16211" y="41902"/>
                </a:lnTo>
                <a:lnTo>
                  <a:pt x="16190" y="42031"/>
                </a:lnTo>
                <a:lnTo>
                  <a:pt x="16147" y="42160"/>
                </a:lnTo>
                <a:lnTo>
                  <a:pt x="12040" y="51383"/>
                </a:lnTo>
                <a:lnTo>
                  <a:pt x="11997" y="51555"/>
                </a:lnTo>
                <a:lnTo>
                  <a:pt x="11976" y="51706"/>
                </a:lnTo>
                <a:lnTo>
                  <a:pt x="11976" y="51835"/>
                </a:lnTo>
                <a:lnTo>
                  <a:pt x="12019" y="51985"/>
                </a:lnTo>
                <a:lnTo>
                  <a:pt x="12062" y="52114"/>
                </a:lnTo>
                <a:lnTo>
                  <a:pt x="12148" y="52222"/>
                </a:lnTo>
                <a:lnTo>
                  <a:pt x="12234" y="52329"/>
                </a:lnTo>
                <a:lnTo>
                  <a:pt x="12341" y="52415"/>
                </a:lnTo>
                <a:lnTo>
                  <a:pt x="12449" y="52480"/>
                </a:lnTo>
                <a:lnTo>
                  <a:pt x="12578" y="52523"/>
                </a:lnTo>
                <a:lnTo>
                  <a:pt x="12728" y="52544"/>
                </a:lnTo>
                <a:lnTo>
                  <a:pt x="12857" y="52544"/>
                </a:lnTo>
                <a:lnTo>
                  <a:pt x="12986" y="52523"/>
                </a:lnTo>
                <a:lnTo>
                  <a:pt x="13137" y="52480"/>
                </a:lnTo>
                <a:lnTo>
                  <a:pt x="13266" y="52415"/>
                </a:lnTo>
                <a:lnTo>
                  <a:pt x="13395" y="52308"/>
                </a:lnTo>
                <a:lnTo>
                  <a:pt x="20446" y="45084"/>
                </a:lnTo>
                <a:lnTo>
                  <a:pt x="20554" y="44998"/>
                </a:lnTo>
                <a:lnTo>
                  <a:pt x="20661" y="44912"/>
                </a:lnTo>
                <a:lnTo>
                  <a:pt x="20769" y="44869"/>
                </a:lnTo>
                <a:lnTo>
                  <a:pt x="20898" y="44848"/>
                </a:lnTo>
                <a:lnTo>
                  <a:pt x="21005" y="44826"/>
                </a:lnTo>
                <a:lnTo>
                  <a:pt x="21134" y="44848"/>
                </a:lnTo>
                <a:lnTo>
                  <a:pt x="21242" y="44869"/>
                </a:lnTo>
                <a:lnTo>
                  <a:pt x="21349" y="44891"/>
                </a:lnTo>
                <a:lnTo>
                  <a:pt x="21457" y="44955"/>
                </a:lnTo>
                <a:lnTo>
                  <a:pt x="21564" y="45020"/>
                </a:lnTo>
                <a:lnTo>
                  <a:pt x="21650" y="45106"/>
                </a:lnTo>
                <a:lnTo>
                  <a:pt x="21715" y="45192"/>
                </a:lnTo>
                <a:lnTo>
                  <a:pt x="21779" y="45299"/>
                </a:lnTo>
                <a:lnTo>
                  <a:pt x="21822" y="45428"/>
                </a:lnTo>
                <a:lnTo>
                  <a:pt x="21844" y="45557"/>
                </a:lnTo>
                <a:lnTo>
                  <a:pt x="21844" y="45686"/>
                </a:lnTo>
                <a:lnTo>
                  <a:pt x="21371" y="55769"/>
                </a:lnTo>
                <a:lnTo>
                  <a:pt x="21371" y="55941"/>
                </a:lnTo>
                <a:lnTo>
                  <a:pt x="21414" y="56092"/>
                </a:lnTo>
                <a:lnTo>
                  <a:pt x="21457" y="56221"/>
                </a:lnTo>
                <a:lnTo>
                  <a:pt x="21543" y="56328"/>
                </a:lnTo>
                <a:lnTo>
                  <a:pt x="21650" y="56436"/>
                </a:lnTo>
                <a:lnTo>
                  <a:pt x="21758" y="56522"/>
                </a:lnTo>
                <a:lnTo>
                  <a:pt x="21865" y="56565"/>
                </a:lnTo>
                <a:lnTo>
                  <a:pt x="21994" y="56608"/>
                </a:lnTo>
                <a:lnTo>
                  <a:pt x="22145" y="56629"/>
                </a:lnTo>
                <a:lnTo>
                  <a:pt x="22274" y="56629"/>
                </a:lnTo>
                <a:lnTo>
                  <a:pt x="22403" y="56608"/>
                </a:lnTo>
                <a:lnTo>
                  <a:pt x="22532" y="56565"/>
                </a:lnTo>
                <a:lnTo>
                  <a:pt x="22661" y="56500"/>
                </a:lnTo>
                <a:lnTo>
                  <a:pt x="22768" y="56393"/>
                </a:lnTo>
                <a:lnTo>
                  <a:pt x="22876" y="56285"/>
                </a:lnTo>
                <a:lnTo>
                  <a:pt x="22940" y="56135"/>
                </a:lnTo>
                <a:lnTo>
                  <a:pt x="26918" y="46847"/>
                </a:lnTo>
                <a:lnTo>
                  <a:pt x="26982" y="46740"/>
                </a:lnTo>
                <a:lnTo>
                  <a:pt x="27068" y="46632"/>
                </a:lnTo>
                <a:lnTo>
                  <a:pt x="27154" y="46546"/>
                </a:lnTo>
                <a:lnTo>
                  <a:pt x="27240" y="46482"/>
                </a:lnTo>
                <a:lnTo>
                  <a:pt x="27348" y="46417"/>
                </a:lnTo>
                <a:lnTo>
                  <a:pt x="27477" y="46374"/>
                </a:lnTo>
                <a:lnTo>
                  <a:pt x="27584" y="46353"/>
                </a:lnTo>
                <a:lnTo>
                  <a:pt x="27691" y="46353"/>
                </a:lnTo>
                <a:lnTo>
                  <a:pt x="27820" y="46374"/>
                </a:lnTo>
                <a:lnTo>
                  <a:pt x="27928" y="46396"/>
                </a:lnTo>
                <a:lnTo>
                  <a:pt x="28035" y="46439"/>
                </a:lnTo>
                <a:lnTo>
                  <a:pt x="28143" y="46503"/>
                </a:lnTo>
                <a:lnTo>
                  <a:pt x="28229" y="46589"/>
                </a:lnTo>
                <a:lnTo>
                  <a:pt x="28315" y="46675"/>
                </a:lnTo>
                <a:lnTo>
                  <a:pt x="28379" y="46783"/>
                </a:lnTo>
                <a:lnTo>
                  <a:pt x="28444" y="46912"/>
                </a:lnTo>
                <a:lnTo>
                  <a:pt x="31647" y="56500"/>
                </a:lnTo>
                <a:lnTo>
                  <a:pt x="31712" y="56651"/>
                </a:lnTo>
                <a:lnTo>
                  <a:pt x="31798" y="56780"/>
                </a:lnTo>
                <a:lnTo>
                  <a:pt x="31884" y="56866"/>
                </a:lnTo>
                <a:lnTo>
                  <a:pt x="32013" y="56952"/>
                </a:lnTo>
                <a:lnTo>
                  <a:pt x="32142" y="57016"/>
                </a:lnTo>
                <a:lnTo>
                  <a:pt x="32271" y="57038"/>
                </a:lnTo>
                <a:lnTo>
                  <a:pt x="32400" y="57059"/>
                </a:lnTo>
                <a:lnTo>
                  <a:pt x="32529" y="57038"/>
                </a:lnTo>
                <a:lnTo>
                  <a:pt x="32679" y="57016"/>
                </a:lnTo>
                <a:lnTo>
                  <a:pt x="32787" y="56973"/>
                </a:lnTo>
                <a:lnTo>
                  <a:pt x="32916" y="56887"/>
                </a:lnTo>
                <a:lnTo>
                  <a:pt x="33023" y="56801"/>
                </a:lnTo>
                <a:lnTo>
                  <a:pt x="33109" y="56694"/>
                </a:lnTo>
                <a:lnTo>
                  <a:pt x="33174" y="56565"/>
                </a:lnTo>
                <a:lnTo>
                  <a:pt x="33217" y="56436"/>
                </a:lnTo>
                <a:lnTo>
                  <a:pt x="33238" y="56264"/>
                </a:lnTo>
                <a:lnTo>
                  <a:pt x="33604" y="46159"/>
                </a:lnTo>
                <a:lnTo>
                  <a:pt x="33604" y="46030"/>
                </a:lnTo>
                <a:lnTo>
                  <a:pt x="33647" y="45901"/>
                </a:lnTo>
                <a:lnTo>
                  <a:pt x="33690" y="45794"/>
                </a:lnTo>
                <a:lnTo>
                  <a:pt x="33754" y="45686"/>
                </a:lnTo>
                <a:lnTo>
                  <a:pt x="33840" y="45600"/>
                </a:lnTo>
                <a:lnTo>
                  <a:pt x="33926" y="45536"/>
                </a:lnTo>
                <a:lnTo>
                  <a:pt x="34034" y="45471"/>
                </a:lnTo>
                <a:lnTo>
                  <a:pt x="34141" y="45428"/>
                </a:lnTo>
                <a:lnTo>
                  <a:pt x="34249" y="45407"/>
                </a:lnTo>
                <a:lnTo>
                  <a:pt x="34378" y="45385"/>
                </a:lnTo>
                <a:lnTo>
                  <a:pt x="34485" y="45385"/>
                </a:lnTo>
                <a:lnTo>
                  <a:pt x="34614" y="45407"/>
                </a:lnTo>
                <a:lnTo>
                  <a:pt x="34722" y="45450"/>
                </a:lnTo>
                <a:lnTo>
                  <a:pt x="34829" y="45493"/>
                </a:lnTo>
                <a:lnTo>
                  <a:pt x="34937" y="45579"/>
                </a:lnTo>
                <a:lnTo>
                  <a:pt x="35023" y="45686"/>
                </a:lnTo>
                <a:lnTo>
                  <a:pt x="41472" y="53447"/>
                </a:lnTo>
                <a:lnTo>
                  <a:pt x="41601" y="53576"/>
                </a:lnTo>
                <a:lnTo>
                  <a:pt x="41709" y="53662"/>
                </a:lnTo>
                <a:lnTo>
                  <a:pt x="41859" y="53727"/>
                </a:lnTo>
                <a:lnTo>
                  <a:pt x="41988" y="53748"/>
                </a:lnTo>
                <a:lnTo>
                  <a:pt x="42268" y="53748"/>
                </a:lnTo>
                <a:lnTo>
                  <a:pt x="42397" y="53705"/>
                </a:lnTo>
                <a:lnTo>
                  <a:pt x="42504" y="53641"/>
                </a:lnTo>
                <a:lnTo>
                  <a:pt x="42633" y="53576"/>
                </a:lnTo>
                <a:lnTo>
                  <a:pt x="42719" y="53469"/>
                </a:lnTo>
                <a:lnTo>
                  <a:pt x="42805" y="53361"/>
                </a:lnTo>
                <a:lnTo>
                  <a:pt x="42870" y="53254"/>
                </a:lnTo>
                <a:lnTo>
                  <a:pt x="42913" y="53125"/>
                </a:lnTo>
                <a:lnTo>
                  <a:pt x="42934" y="52974"/>
                </a:lnTo>
                <a:lnTo>
                  <a:pt x="42934" y="52824"/>
                </a:lnTo>
                <a:lnTo>
                  <a:pt x="42891" y="52652"/>
                </a:lnTo>
                <a:lnTo>
                  <a:pt x="39559" y="43128"/>
                </a:lnTo>
                <a:lnTo>
                  <a:pt x="39537" y="42999"/>
                </a:lnTo>
                <a:lnTo>
                  <a:pt x="39516" y="42870"/>
                </a:lnTo>
                <a:lnTo>
                  <a:pt x="39537" y="42741"/>
                </a:lnTo>
                <a:lnTo>
                  <a:pt x="39559" y="42612"/>
                </a:lnTo>
                <a:lnTo>
                  <a:pt x="39602" y="42504"/>
                </a:lnTo>
                <a:lnTo>
                  <a:pt x="39666" y="42397"/>
                </a:lnTo>
                <a:lnTo>
                  <a:pt x="39731" y="42311"/>
                </a:lnTo>
                <a:lnTo>
                  <a:pt x="39817" y="42225"/>
                </a:lnTo>
                <a:lnTo>
                  <a:pt x="39903" y="42160"/>
                </a:lnTo>
                <a:lnTo>
                  <a:pt x="40010" y="42117"/>
                </a:lnTo>
                <a:lnTo>
                  <a:pt x="40118" y="42074"/>
                </a:lnTo>
                <a:lnTo>
                  <a:pt x="40247" y="42053"/>
                </a:lnTo>
                <a:lnTo>
                  <a:pt x="40354" y="42031"/>
                </a:lnTo>
                <a:lnTo>
                  <a:pt x="40483" y="42053"/>
                </a:lnTo>
                <a:lnTo>
                  <a:pt x="40612" y="42096"/>
                </a:lnTo>
                <a:lnTo>
                  <a:pt x="40741" y="42139"/>
                </a:lnTo>
                <a:lnTo>
                  <a:pt x="49556" y="47062"/>
                </a:lnTo>
                <a:lnTo>
                  <a:pt x="49706" y="47127"/>
                </a:lnTo>
                <a:lnTo>
                  <a:pt x="49857" y="47170"/>
                </a:lnTo>
                <a:lnTo>
                  <a:pt x="50136" y="47170"/>
                </a:lnTo>
                <a:lnTo>
                  <a:pt x="50265" y="47127"/>
                </a:lnTo>
                <a:lnTo>
                  <a:pt x="50394" y="47062"/>
                </a:lnTo>
                <a:lnTo>
                  <a:pt x="50502" y="46976"/>
                </a:lnTo>
                <a:lnTo>
                  <a:pt x="50588" y="46869"/>
                </a:lnTo>
                <a:lnTo>
                  <a:pt x="50674" y="46761"/>
                </a:lnTo>
                <a:lnTo>
                  <a:pt x="50717" y="46632"/>
                </a:lnTo>
                <a:lnTo>
                  <a:pt x="50760" y="46503"/>
                </a:lnTo>
                <a:lnTo>
                  <a:pt x="50781" y="46374"/>
                </a:lnTo>
                <a:lnTo>
                  <a:pt x="50781" y="46224"/>
                </a:lnTo>
                <a:lnTo>
                  <a:pt x="50738" y="46095"/>
                </a:lnTo>
                <a:lnTo>
                  <a:pt x="50674" y="45944"/>
                </a:lnTo>
                <a:lnTo>
                  <a:pt x="50588" y="45815"/>
                </a:lnTo>
                <a:lnTo>
                  <a:pt x="44031" y="38118"/>
                </a:lnTo>
                <a:lnTo>
                  <a:pt x="43966" y="38011"/>
                </a:lnTo>
                <a:lnTo>
                  <a:pt x="43902" y="37903"/>
                </a:lnTo>
                <a:lnTo>
                  <a:pt x="43859" y="37774"/>
                </a:lnTo>
                <a:lnTo>
                  <a:pt x="43837" y="37667"/>
                </a:lnTo>
                <a:lnTo>
                  <a:pt x="43837" y="37538"/>
                </a:lnTo>
                <a:lnTo>
                  <a:pt x="43859" y="37430"/>
                </a:lnTo>
                <a:lnTo>
                  <a:pt x="43902" y="37301"/>
                </a:lnTo>
                <a:lnTo>
                  <a:pt x="43945" y="37194"/>
                </a:lnTo>
                <a:lnTo>
                  <a:pt x="44009" y="37108"/>
                </a:lnTo>
                <a:lnTo>
                  <a:pt x="44095" y="37022"/>
                </a:lnTo>
                <a:lnTo>
                  <a:pt x="44181" y="36936"/>
                </a:lnTo>
                <a:lnTo>
                  <a:pt x="44289" y="36872"/>
                </a:lnTo>
                <a:lnTo>
                  <a:pt x="44396" y="36829"/>
                </a:lnTo>
                <a:lnTo>
                  <a:pt x="44504" y="36786"/>
                </a:lnTo>
                <a:lnTo>
                  <a:pt x="44783" y="36786"/>
                </a:lnTo>
                <a:lnTo>
                  <a:pt x="54780" y="38204"/>
                </a:lnTo>
                <a:lnTo>
                  <a:pt x="54931" y="38204"/>
                </a:lnTo>
                <a:lnTo>
                  <a:pt x="55081" y="38183"/>
                </a:lnTo>
                <a:lnTo>
                  <a:pt x="55232" y="38140"/>
                </a:lnTo>
                <a:lnTo>
                  <a:pt x="55361" y="38075"/>
                </a:lnTo>
                <a:lnTo>
                  <a:pt x="55447" y="37989"/>
                </a:lnTo>
                <a:lnTo>
                  <a:pt x="55554" y="37882"/>
                </a:lnTo>
                <a:lnTo>
                  <a:pt x="55619" y="37753"/>
                </a:lnTo>
                <a:lnTo>
                  <a:pt x="55662" y="37645"/>
                </a:lnTo>
                <a:lnTo>
                  <a:pt x="55705" y="37495"/>
                </a:lnTo>
                <a:lnTo>
                  <a:pt x="55705" y="37366"/>
                </a:lnTo>
                <a:lnTo>
                  <a:pt x="55705" y="37237"/>
                </a:lnTo>
                <a:lnTo>
                  <a:pt x="55662" y="37108"/>
                </a:lnTo>
                <a:lnTo>
                  <a:pt x="55619" y="36979"/>
                </a:lnTo>
                <a:lnTo>
                  <a:pt x="55533" y="36850"/>
                </a:lnTo>
                <a:lnTo>
                  <a:pt x="55425" y="36743"/>
                </a:lnTo>
                <a:lnTo>
                  <a:pt x="55275" y="36657"/>
                </a:lnTo>
                <a:lnTo>
                  <a:pt x="46396" y="31841"/>
                </a:lnTo>
                <a:lnTo>
                  <a:pt x="46288" y="31776"/>
                </a:lnTo>
                <a:lnTo>
                  <a:pt x="46202" y="31690"/>
                </a:lnTo>
                <a:lnTo>
                  <a:pt x="46116" y="31583"/>
                </a:lnTo>
                <a:lnTo>
                  <a:pt x="46052" y="31475"/>
                </a:lnTo>
                <a:lnTo>
                  <a:pt x="46009" y="31368"/>
                </a:lnTo>
                <a:lnTo>
                  <a:pt x="45987" y="31260"/>
                </a:lnTo>
                <a:lnTo>
                  <a:pt x="45987" y="31131"/>
                </a:lnTo>
                <a:lnTo>
                  <a:pt x="45987" y="31024"/>
                </a:lnTo>
                <a:lnTo>
                  <a:pt x="46009" y="30895"/>
                </a:lnTo>
                <a:lnTo>
                  <a:pt x="46052" y="30787"/>
                </a:lnTo>
                <a:lnTo>
                  <a:pt x="46095" y="30680"/>
                </a:lnTo>
                <a:lnTo>
                  <a:pt x="46181" y="30594"/>
                </a:lnTo>
                <a:lnTo>
                  <a:pt x="46267" y="30508"/>
                </a:lnTo>
                <a:lnTo>
                  <a:pt x="46353" y="30443"/>
                </a:lnTo>
                <a:lnTo>
                  <a:pt x="46482" y="30379"/>
                </a:lnTo>
                <a:lnTo>
                  <a:pt x="46611" y="30336"/>
                </a:lnTo>
                <a:lnTo>
                  <a:pt x="56436" y="28035"/>
                </a:lnTo>
                <a:lnTo>
                  <a:pt x="56586" y="27971"/>
                </a:lnTo>
                <a:lnTo>
                  <a:pt x="56737" y="27906"/>
                </a:lnTo>
                <a:lnTo>
                  <a:pt x="56844" y="27820"/>
                </a:lnTo>
                <a:lnTo>
                  <a:pt x="56930" y="27713"/>
                </a:lnTo>
                <a:lnTo>
                  <a:pt x="56994" y="27584"/>
                </a:lnTo>
                <a:lnTo>
                  <a:pt x="57037" y="27455"/>
                </a:lnTo>
                <a:lnTo>
                  <a:pt x="57080" y="27326"/>
                </a:lnTo>
                <a:lnTo>
                  <a:pt x="57080" y="27197"/>
                </a:lnTo>
                <a:lnTo>
                  <a:pt x="57059" y="27047"/>
                </a:lnTo>
                <a:lnTo>
                  <a:pt x="57016" y="26918"/>
                </a:lnTo>
                <a:lnTo>
                  <a:pt x="56951" y="26810"/>
                </a:lnTo>
                <a:lnTo>
                  <a:pt x="56887" y="26681"/>
                </a:lnTo>
                <a:lnTo>
                  <a:pt x="56780" y="26595"/>
                </a:lnTo>
                <a:lnTo>
                  <a:pt x="56651" y="26509"/>
                </a:lnTo>
                <a:lnTo>
                  <a:pt x="56522" y="26445"/>
                </a:lnTo>
                <a:lnTo>
                  <a:pt x="56350" y="26423"/>
                </a:lnTo>
                <a:lnTo>
                  <a:pt x="46331" y="25133"/>
                </a:lnTo>
                <a:lnTo>
                  <a:pt x="46202" y="25112"/>
                </a:lnTo>
                <a:lnTo>
                  <a:pt x="46095" y="25069"/>
                </a:lnTo>
                <a:lnTo>
                  <a:pt x="45987" y="25004"/>
                </a:lnTo>
                <a:lnTo>
                  <a:pt x="45880" y="24918"/>
                </a:lnTo>
                <a:lnTo>
                  <a:pt x="45794" y="24832"/>
                </a:lnTo>
                <a:lnTo>
                  <a:pt x="45729" y="24725"/>
                </a:lnTo>
                <a:lnTo>
                  <a:pt x="45686" y="24639"/>
                </a:lnTo>
                <a:lnTo>
                  <a:pt x="45643" y="24510"/>
                </a:lnTo>
                <a:lnTo>
                  <a:pt x="45643" y="24402"/>
                </a:lnTo>
                <a:lnTo>
                  <a:pt x="45622" y="24273"/>
                </a:lnTo>
                <a:lnTo>
                  <a:pt x="45643" y="24166"/>
                </a:lnTo>
                <a:lnTo>
                  <a:pt x="45665" y="24058"/>
                </a:lnTo>
                <a:lnTo>
                  <a:pt x="45729" y="23951"/>
                </a:lnTo>
                <a:lnTo>
                  <a:pt x="45794" y="23843"/>
                </a:lnTo>
                <a:lnTo>
                  <a:pt x="45880" y="23736"/>
                </a:lnTo>
                <a:lnTo>
                  <a:pt x="45987" y="23650"/>
                </a:lnTo>
                <a:lnTo>
                  <a:pt x="54329" y="17952"/>
                </a:lnTo>
                <a:lnTo>
                  <a:pt x="54458" y="17845"/>
                </a:lnTo>
                <a:lnTo>
                  <a:pt x="54544" y="17737"/>
                </a:lnTo>
                <a:lnTo>
                  <a:pt x="54608" y="17608"/>
                </a:lnTo>
                <a:lnTo>
                  <a:pt x="54673" y="17479"/>
                </a:lnTo>
                <a:lnTo>
                  <a:pt x="54673" y="17350"/>
                </a:lnTo>
                <a:lnTo>
                  <a:pt x="54673" y="17200"/>
                </a:lnTo>
                <a:lnTo>
                  <a:pt x="54651" y="17071"/>
                </a:lnTo>
                <a:lnTo>
                  <a:pt x="54608" y="16942"/>
                </a:lnTo>
                <a:lnTo>
                  <a:pt x="54544" y="16813"/>
                </a:lnTo>
                <a:lnTo>
                  <a:pt x="54458" y="16706"/>
                </a:lnTo>
                <a:lnTo>
                  <a:pt x="54372" y="16620"/>
                </a:lnTo>
                <a:lnTo>
                  <a:pt x="54243" y="16555"/>
                </a:lnTo>
                <a:lnTo>
                  <a:pt x="54114" y="16491"/>
                </a:lnTo>
                <a:lnTo>
                  <a:pt x="53985" y="16469"/>
                </a:lnTo>
                <a:lnTo>
                  <a:pt x="53834" y="16448"/>
                </a:lnTo>
                <a:lnTo>
                  <a:pt x="53662" y="16469"/>
                </a:lnTo>
                <a:lnTo>
                  <a:pt x="43859" y="18898"/>
                </a:lnTo>
                <a:lnTo>
                  <a:pt x="43730" y="18920"/>
                </a:lnTo>
                <a:lnTo>
                  <a:pt x="43601" y="18920"/>
                </a:lnTo>
                <a:lnTo>
                  <a:pt x="43472" y="18898"/>
                </a:lnTo>
                <a:lnTo>
                  <a:pt x="43364" y="18877"/>
                </a:lnTo>
                <a:lnTo>
                  <a:pt x="43257" y="18812"/>
                </a:lnTo>
                <a:lnTo>
                  <a:pt x="43149" y="18748"/>
                </a:lnTo>
                <a:lnTo>
                  <a:pt x="43063" y="18662"/>
                </a:lnTo>
                <a:lnTo>
                  <a:pt x="42999" y="18576"/>
                </a:lnTo>
                <a:lnTo>
                  <a:pt x="42934" y="18468"/>
                </a:lnTo>
                <a:lnTo>
                  <a:pt x="42891" y="18361"/>
                </a:lnTo>
                <a:lnTo>
                  <a:pt x="42848" y="18253"/>
                </a:lnTo>
                <a:lnTo>
                  <a:pt x="42848" y="18124"/>
                </a:lnTo>
                <a:lnTo>
                  <a:pt x="42848" y="18017"/>
                </a:lnTo>
                <a:lnTo>
                  <a:pt x="42870" y="17888"/>
                </a:lnTo>
                <a:lnTo>
                  <a:pt x="42913" y="17780"/>
                </a:lnTo>
                <a:lnTo>
                  <a:pt x="42999" y="17651"/>
                </a:lnTo>
                <a:lnTo>
                  <a:pt x="48717" y="9331"/>
                </a:lnTo>
                <a:lnTo>
                  <a:pt x="48782" y="9181"/>
                </a:lnTo>
                <a:lnTo>
                  <a:pt x="48846" y="9030"/>
                </a:lnTo>
                <a:lnTo>
                  <a:pt x="48868" y="8901"/>
                </a:lnTo>
                <a:lnTo>
                  <a:pt x="48846" y="8751"/>
                </a:lnTo>
                <a:lnTo>
                  <a:pt x="48825" y="8622"/>
                </a:lnTo>
                <a:lnTo>
                  <a:pt x="48760" y="8493"/>
                </a:lnTo>
                <a:lnTo>
                  <a:pt x="48696" y="8385"/>
                </a:lnTo>
                <a:lnTo>
                  <a:pt x="48610" y="8278"/>
                </a:lnTo>
                <a:lnTo>
                  <a:pt x="48502" y="8192"/>
                </a:lnTo>
                <a:lnTo>
                  <a:pt x="48395" y="8127"/>
                </a:lnTo>
                <a:lnTo>
                  <a:pt x="48266" y="8063"/>
                </a:lnTo>
                <a:lnTo>
                  <a:pt x="48137" y="8041"/>
                </a:lnTo>
                <a:lnTo>
                  <a:pt x="47986" y="8041"/>
                </a:lnTo>
                <a:lnTo>
                  <a:pt x="47836" y="8063"/>
                </a:lnTo>
                <a:lnTo>
                  <a:pt x="47707" y="8106"/>
                </a:lnTo>
                <a:lnTo>
                  <a:pt x="47556" y="8192"/>
                </a:lnTo>
                <a:lnTo>
                  <a:pt x="39279" y="13997"/>
                </a:lnTo>
                <a:lnTo>
                  <a:pt x="39172" y="14061"/>
                </a:lnTo>
                <a:lnTo>
                  <a:pt x="39043" y="14104"/>
                </a:lnTo>
                <a:lnTo>
                  <a:pt x="38935" y="14126"/>
                </a:lnTo>
                <a:lnTo>
                  <a:pt x="38806" y="14147"/>
                </a:lnTo>
                <a:lnTo>
                  <a:pt x="38699" y="14126"/>
                </a:lnTo>
                <a:lnTo>
                  <a:pt x="38570" y="14104"/>
                </a:lnTo>
                <a:lnTo>
                  <a:pt x="38462" y="14061"/>
                </a:lnTo>
                <a:lnTo>
                  <a:pt x="38376" y="13997"/>
                </a:lnTo>
                <a:lnTo>
                  <a:pt x="38269" y="13932"/>
                </a:lnTo>
                <a:lnTo>
                  <a:pt x="38183" y="13846"/>
                </a:lnTo>
                <a:lnTo>
                  <a:pt x="38118" y="13739"/>
                </a:lnTo>
                <a:lnTo>
                  <a:pt x="38075" y="13631"/>
                </a:lnTo>
                <a:lnTo>
                  <a:pt x="38032" y="13524"/>
                </a:lnTo>
                <a:lnTo>
                  <a:pt x="38011" y="13395"/>
                </a:lnTo>
                <a:lnTo>
                  <a:pt x="38011" y="13266"/>
                </a:lnTo>
                <a:lnTo>
                  <a:pt x="38032" y="13137"/>
                </a:lnTo>
                <a:lnTo>
                  <a:pt x="40354" y="3312"/>
                </a:lnTo>
                <a:lnTo>
                  <a:pt x="40376" y="3140"/>
                </a:lnTo>
                <a:lnTo>
                  <a:pt x="40376" y="2989"/>
                </a:lnTo>
                <a:lnTo>
                  <a:pt x="40333" y="2860"/>
                </a:lnTo>
                <a:lnTo>
                  <a:pt x="40290" y="2731"/>
                </a:lnTo>
                <a:lnTo>
                  <a:pt x="40204" y="2602"/>
                </a:lnTo>
                <a:lnTo>
                  <a:pt x="40118" y="2516"/>
                </a:lnTo>
                <a:lnTo>
                  <a:pt x="40010" y="2430"/>
                </a:lnTo>
                <a:lnTo>
                  <a:pt x="39881" y="2366"/>
                </a:lnTo>
                <a:lnTo>
                  <a:pt x="39752" y="2323"/>
                </a:lnTo>
                <a:lnTo>
                  <a:pt x="39623" y="2301"/>
                </a:lnTo>
                <a:lnTo>
                  <a:pt x="39473" y="2301"/>
                </a:lnTo>
                <a:lnTo>
                  <a:pt x="39344" y="2323"/>
                </a:lnTo>
                <a:lnTo>
                  <a:pt x="39215" y="2366"/>
                </a:lnTo>
                <a:lnTo>
                  <a:pt x="39086" y="2430"/>
                </a:lnTo>
                <a:lnTo>
                  <a:pt x="38978" y="2538"/>
                </a:lnTo>
                <a:lnTo>
                  <a:pt x="38871" y="2667"/>
                </a:lnTo>
                <a:lnTo>
                  <a:pt x="32077" y="12836"/>
                </a:lnTo>
                <a:lnTo>
                  <a:pt x="30379" y="710"/>
                </a:lnTo>
                <a:lnTo>
                  <a:pt x="30357" y="560"/>
                </a:lnTo>
                <a:lnTo>
                  <a:pt x="30293" y="409"/>
                </a:lnTo>
                <a:lnTo>
                  <a:pt x="30207" y="280"/>
                </a:lnTo>
                <a:lnTo>
                  <a:pt x="30121" y="194"/>
                </a:lnTo>
                <a:lnTo>
                  <a:pt x="29992" y="108"/>
                </a:lnTo>
                <a:lnTo>
                  <a:pt x="29884" y="65"/>
                </a:lnTo>
                <a:lnTo>
                  <a:pt x="29734" y="22"/>
                </a:lnTo>
                <a:lnTo>
                  <a:pt x="29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3"/>
          <p:cNvSpPr/>
          <p:nvPr/>
        </p:nvSpPr>
        <p:spPr>
          <a:xfrm>
            <a:off x="8226226" y="3130298"/>
            <a:ext cx="9643674" cy="3232175"/>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 Placeholder 2">
            <a:extLst>
              <a:ext uri="{FF2B5EF4-FFF2-40B4-BE49-F238E27FC236}">
                <a16:creationId xmlns:a16="http://schemas.microsoft.com/office/drawing/2014/main" id="{DE014C92-258A-7AAF-3C53-99AA3CBF392B}"/>
              </a:ext>
            </a:extLst>
          </p:cNvPr>
          <p:cNvSpPr>
            <a:spLocks noGrp="1" noChangeArrowheads="1"/>
          </p:cNvSpPr>
          <p:nvPr>
            <p:ph type="body" idx="1"/>
          </p:nvPr>
        </p:nvSpPr>
        <p:spPr bwMode="auto">
          <a:xfrm>
            <a:off x="709448" y="1734240"/>
            <a:ext cx="438051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200000"/>
              </a:lnSpc>
              <a:spcBef>
                <a:spcPct val="0"/>
              </a:spcBef>
              <a:spcAft>
                <a:spcPct val="0"/>
              </a:spcAft>
              <a:buClrTx/>
              <a:buSzTx/>
              <a:buFont typeface="Wingdings" panose="05000000000000000000" pitchFamily="2" charset="2"/>
              <a:buChar char="Ø"/>
              <a:tabLst/>
            </a:pPr>
            <a:r>
              <a:rPr lang="en-US" altLang="en-US" dirty="0"/>
              <a:t>Chronic wounds and surgical scars pose significant medical challenges</a:t>
            </a:r>
          </a:p>
          <a:p>
            <a:pPr marL="171450" marR="0" lvl="0" indent="-171450" algn="l" defTabSz="914400" rtl="0" eaLnBrk="0" fontAlgn="base" latinLnBrk="0" hangingPunct="0">
              <a:lnSpc>
                <a:spcPct val="200000"/>
              </a:lnSpc>
              <a:spcBef>
                <a:spcPct val="0"/>
              </a:spcBef>
              <a:spcAft>
                <a:spcPct val="0"/>
              </a:spcAft>
              <a:buClrTx/>
              <a:buSzTx/>
              <a:buFont typeface="Wingdings" panose="05000000000000000000" pitchFamily="2" charset="2"/>
              <a:buChar char="Ø"/>
              <a:tabLst/>
            </a:pPr>
            <a:r>
              <a:rPr lang="en-US" altLang="en-US" dirty="0"/>
              <a:t>Scaffold-based strategies are promising for enhanced healing</a:t>
            </a:r>
          </a:p>
          <a:p>
            <a:pPr marL="171450" marR="0" lvl="0" indent="-171450" algn="l" defTabSz="914400" rtl="0" eaLnBrk="0" fontAlgn="base" latinLnBrk="0" hangingPunct="0">
              <a:lnSpc>
                <a:spcPct val="200000"/>
              </a:lnSpc>
              <a:spcBef>
                <a:spcPct val="0"/>
              </a:spcBef>
              <a:spcAft>
                <a:spcPct val="0"/>
              </a:spcAft>
              <a:buClrTx/>
              <a:buSzTx/>
              <a:buFont typeface="Wingdings" panose="05000000000000000000" pitchFamily="2" charset="2"/>
              <a:buChar char="Ø"/>
              <a:tabLst/>
            </a:pPr>
            <a:r>
              <a:rPr lang="en-US" altLang="en-US" dirty="0"/>
              <a:t>Aims: mimic ECM, support cell activity, and control healing environment</a:t>
            </a:r>
          </a:p>
        </p:txBody>
      </p:sp>
      <p:pic>
        <p:nvPicPr>
          <p:cNvPr id="4" name="Picture 3" descr="پرونده:University of Tehran logo.svg - ویکی‌پدیا، دانشنامهٔ آزاد">
            <a:extLst>
              <a:ext uri="{FF2B5EF4-FFF2-40B4-BE49-F238E27FC236}">
                <a16:creationId xmlns:a16="http://schemas.microsoft.com/office/drawing/2014/main" id="{8B6E745E-810D-0F8E-77C9-2455A6F3293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colorTemperature colorTemp="88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55311" y="56208"/>
            <a:ext cx="987872" cy="9704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000FBCB-A1CF-05D1-4792-136594A1FBCD}"/>
              </a:ext>
            </a:extLst>
          </p:cNvPr>
          <p:cNvSpPr/>
          <p:nvPr/>
        </p:nvSpPr>
        <p:spPr>
          <a:xfrm>
            <a:off x="8585861" y="4634034"/>
            <a:ext cx="427328" cy="4296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dirty="0"/>
              <a:t>1</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Google Shape;251;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a:t>What Makes an Ideal Scaffold</a:t>
            </a:r>
            <a:endParaRPr dirty="0"/>
          </a:p>
        </p:txBody>
      </p:sp>
      <p:graphicFrame>
        <p:nvGraphicFramePr>
          <p:cNvPr id="11" name="Diagram 10">
            <a:extLst>
              <a:ext uri="{FF2B5EF4-FFF2-40B4-BE49-F238E27FC236}">
                <a16:creationId xmlns:a16="http://schemas.microsoft.com/office/drawing/2014/main" id="{472B1F9D-BF49-C5D5-C6E3-67A9378CE956}"/>
              </a:ext>
            </a:extLst>
          </p:cNvPr>
          <p:cNvGraphicFramePr/>
          <p:nvPr>
            <p:extLst>
              <p:ext uri="{D42A27DB-BD31-4B8C-83A1-F6EECF244321}">
                <p14:modId xmlns:p14="http://schemas.microsoft.com/office/powerpoint/2010/main" val="2221939526"/>
              </p:ext>
            </p:extLst>
          </p:nvPr>
        </p:nvGraphicFramePr>
        <p:xfrm>
          <a:off x="-859221" y="938049"/>
          <a:ext cx="7704000" cy="4344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F838D684-9309-F047-B844-B1A704B4E0B6}"/>
              </a:ext>
            </a:extLst>
          </p:cNvPr>
          <p:cNvSpPr txBox="1"/>
          <p:nvPr/>
        </p:nvSpPr>
        <p:spPr>
          <a:xfrm>
            <a:off x="4720492" y="2417861"/>
            <a:ext cx="429846" cy="307777"/>
          </a:xfrm>
          <a:prstGeom prst="rect">
            <a:avLst/>
          </a:prstGeom>
          <a:noFill/>
        </p:spPr>
        <p:txBody>
          <a:bodyPr wrap="square" rtlCol="0">
            <a:spAutoFit/>
          </a:bodyPr>
          <a:lstStyle/>
          <a:p>
            <a:endParaRPr lang="en-US" dirty="0"/>
          </a:p>
        </p:txBody>
      </p:sp>
      <p:pic>
        <p:nvPicPr>
          <p:cNvPr id="14" name="Picture 13" descr="پرونده:University of Tehran logo.svg - ویکی‌پدیا، دانشنامهٔ آزاد">
            <a:extLst>
              <a:ext uri="{FF2B5EF4-FFF2-40B4-BE49-F238E27FC236}">
                <a16:creationId xmlns:a16="http://schemas.microsoft.com/office/drawing/2014/main" id="{87A23231-671F-DF9F-6270-0720473D4967}"/>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50000"/>
                    </a14:imgEffect>
                    <a14:imgEffect>
                      <a14:colorTemperature colorTemp="88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55311" y="56208"/>
            <a:ext cx="987872" cy="9704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EEE2CC7-1C01-06DA-D28E-05B0209BD34D}"/>
              </a:ext>
            </a:extLst>
          </p:cNvPr>
          <p:cNvSpPr/>
          <p:nvPr/>
        </p:nvSpPr>
        <p:spPr>
          <a:xfrm>
            <a:off x="8585861" y="4634034"/>
            <a:ext cx="427328" cy="4296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dirty="0"/>
              <a:t>2</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C71561E6-81C5-1EC4-2C7C-AF49802D492B}"/>
            </a:ext>
          </a:extLst>
        </p:cNvPr>
        <p:cNvGrpSpPr/>
        <p:nvPr/>
      </p:nvGrpSpPr>
      <p:grpSpPr>
        <a:xfrm>
          <a:off x="0" y="0"/>
          <a:ext cx="0" cy="0"/>
          <a:chOff x="0" y="0"/>
          <a:chExt cx="0" cy="0"/>
        </a:xfrm>
      </p:grpSpPr>
      <p:pic>
        <p:nvPicPr>
          <p:cNvPr id="232" name="Google Shape;232;p32">
            <a:extLst>
              <a:ext uri="{FF2B5EF4-FFF2-40B4-BE49-F238E27FC236}">
                <a16:creationId xmlns:a16="http://schemas.microsoft.com/office/drawing/2014/main" id="{D667BD12-DD83-2CB2-4A3C-AC58E324B69F}"/>
              </a:ext>
            </a:extLst>
          </p:cNvPr>
          <p:cNvPicPr preferRelativeResize="0">
            <a:picLocks noGrp="1"/>
          </p:cNvPicPr>
          <p:nvPr>
            <p:ph type="pic" idx="3"/>
          </p:nvPr>
        </p:nvPicPr>
        <p:blipFill rotWithShape="1">
          <a:blip r:embed="rId3">
            <a:alphaModFix/>
          </a:blip>
          <a:srcRect l="8396" r="10552" b="950"/>
          <a:stretch/>
        </p:blipFill>
        <p:spPr>
          <a:xfrm>
            <a:off x="0" y="0"/>
            <a:ext cx="3098100" cy="5143500"/>
          </a:xfrm>
          <a:prstGeom prst="rect">
            <a:avLst/>
          </a:prstGeom>
        </p:spPr>
      </p:pic>
      <p:sp>
        <p:nvSpPr>
          <p:cNvPr id="233" name="Google Shape;233;p32">
            <a:extLst>
              <a:ext uri="{FF2B5EF4-FFF2-40B4-BE49-F238E27FC236}">
                <a16:creationId xmlns:a16="http://schemas.microsoft.com/office/drawing/2014/main" id="{AB7A7C9D-D87A-5157-6406-ABDD895820F4}"/>
              </a:ext>
            </a:extLst>
          </p:cNvPr>
          <p:cNvSpPr/>
          <p:nvPr/>
        </p:nvSpPr>
        <p:spPr>
          <a:xfrm>
            <a:off x="5924560" y="1602029"/>
            <a:ext cx="1097400" cy="1097400"/>
          </a:xfrm>
          <a:prstGeom prst="round2SameRect">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ebo"/>
              <a:ea typeface="Heebo"/>
              <a:cs typeface="Heebo"/>
              <a:sym typeface="Heebo"/>
            </a:endParaRPr>
          </a:p>
        </p:txBody>
      </p:sp>
      <p:sp>
        <p:nvSpPr>
          <p:cNvPr id="234" name="Google Shape;234;p32">
            <a:extLst>
              <a:ext uri="{FF2B5EF4-FFF2-40B4-BE49-F238E27FC236}">
                <a16:creationId xmlns:a16="http://schemas.microsoft.com/office/drawing/2014/main" id="{041365A7-82AE-C9F4-F6F3-F8EA03FBEFA5}"/>
              </a:ext>
            </a:extLst>
          </p:cNvPr>
          <p:cNvSpPr txBox="1">
            <a:spLocks noGrp="1"/>
          </p:cNvSpPr>
          <p:nvPr>
            <p:ph type="title"/>
          </p:nvPr>
        </p:nvSpPr>
        <p:spPr>
          <a:xfrm>
            <a:off x="4517860" y="2782475"/>
            <a:ext cx="3910800" cy="759000"/>
          </a:xfrm>
          <a:prstGeom prst="rect">
            <a:avLst/>
          </a:prstGeom>
        </p:spPr>
        <p:txBody>
          <a:bodyPr spcFirstLastPara="1" wrap="square" lIns="91425" tIns="91425" rIns="91425" bIns="91425" anchor="t" anchorCtr="0">
            <a:noAutofit/>
          </a:bodyPr>
          <a:lstStyle/>
          <a:p>
            <a:pPr lvl="0"/>
            <a:r>
              <a:rPr lang="en-US" dirty="0"/>
              <a:t>Methods</a:t>
            </a:r>
            <a:endParaRPr dirty="0"/>
          </a:p>
        </p:txBody>
      </p:sp>
      <p:sp>
        <p:nvSpPr>
          <p:cNvPr id="235" name="Google Shape;235;p32">
            <a:extLst>
              <a:ext uri="{FF2B5EF4-FFF2-40B4-BE49-F238E27FC236}">
                <a16:creationId xmlns:a16="http://schemas.microsoft.com/office/drawing/2014/main" id="{5CB84D46-AAD1-EC8C-0BF5-8C4426E6F0D9}"/>
              </a:ext>
            </a:extLst>
          </p:cNvPr>
          <p:cNvSpPr txBox="1">
            <a:spLocks noGrp="1"/>
          </p:cNvSpPr>
          <p:nvPr>
            <p:ph type="title" idx="2"/>
          </p:nvPr>
        </p:nvSpPr>
        <p:spPr>
          <a:xfrm>
            <a:off x="5914510" y="1832579"/>
            <a:ext cx="1117500" cy="63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cxnSp>
        <p:nvCxnSpPr>
          <p:cNvPr id="236" name="Google Shape;236;p32">
            <a:extLst>
              <a:ext uri="{FF2B5EF4-FFF2-40B4-BE49-F238E27FC236}">
                <a16:creationId xmlns:a16="http://schemas.microsoft.com/office/drawing/2014/main" id="{5DAFDA48-D5E9-B9F4-2D88-8AA5B28F88A5}"/>
              </a:ext>
            </a:extLst>
          </p:cNvPr>
          <p:cNvCxnSpPr/>
          <p:nvPr/>
        </p:nvCxnSpPr>
        <p:spPr>
          <a:xfrm>
            <a:off x="4660262" y="3232920"/>
            <a:ext cx="530700" cy="0"/>
          </a:xfrm>
          <a:prstGeom prst="straightConnector1">
            <a:avLst/>
          </a:prstGeom>
          <a:noFill/>
          <a:ln w="2857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836417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dirty="0"/>
              <a:t>Fabrication Methods</a:t>
            </a:r>
            <a:endParaRPr dirty="0"/>
          </a:p>
        </p:txBody>
      </p:sp>
      <p:sp>
        <p:nvSpPr>
          <p:cNvPr id="270" name="Google Shape;270;p35"/>
          <p:cNvSpPr txBox="1">
            <a:spLocks noGrp="1"/>
          </p:cNvSpPr>
          <p:nvPr>
            <p:ph type="subTitle" idx="4"/>
          </p:nvPr>
        </p:nvSpPr>
        <p:spPr>
          <a:xfrm>
            <a:off x="797258" y="1518744"/>
            <a:ext cx="2305500" cy="640200"/>
          </a:xfrm>
          <a:prstGeom prst="rect">
            <a:avLst/>
          </a:prstGeom>
        </p:spPr>
        <p:txBody>
          <a:bodyPr spcFirstLastPara="1" wrap="square" lIns="91425" tIns="91425" rIns="91425" bIns="91425" anchor="b" anchorCtr="0">
            <a:noAutofit/>
          </a:bodyPr>
          <a:lstStyle/>
          <a:p>
            <a:pPr marL="0" lvl="0" indent="0"/>
            <a:r>
              <a:rPr lang="en-US" altLang="en-US" sz="2000" dirty="0">
                <a:solidFill>
                  <a:schemeClr val="tx1"/>
                </a:solidFill>
                <a:latin typeface="Arial" panose="020B0604020202020204" pitchFamily="34" charset="0"/>
              </a:rPr>
              <a:t>Freeze-drying</a:t>
            </a:r>
            <a:endParaRPr sz="2000" dirty="0"/>
          </a:p>
        </p:txBody>
      </p:sp>
      <p:sp>
        <p:nvSpPr>
          <p:cNvPr id="272" name="Google Shape;272;p35"/>
          <p:cNvSpPr txBox="1">
            <a:spLocks noGrp="1"/>
          </p:cNvSpPr>
          <p:nvPr>
            <p:ph type="subTitle" idx="1"/>
          </p:nvPr>
        </p:nvSpPr>
        <p:spPr>
          <a:xfrm>
            <a:off x="1024639" y="2305239"/>
            <a:ext cx="1850737" cy="1662000"/>
          </a:xfrm>
          <a:prstGeom prst="rect">
            <a:avLst/>
          </a:prstGeom>
        </p:spPr>
        <p:txBody>
          <a:bodyPr spcFirstLastPara="1" wrap="square" lIns="91425" tIns="91425" rIns="91425" bIns="91425" anchor="t" anchorCtr="0">
            <a:noAutofit/>
          </a:bodyPr>
          <a:lstStyle/>
          <a:p>
            <a:pPr marL="171450" lvl="0" indent="-171450" algn="l">
              <a:buFont typeface="Wingdings" panose="05000000000000000000" pitchFamily="2" charset="2"/>
              <a:buChar char="Ø"/>
            </a:pPr>
            <a:r>
              <a:rPr lang="en-US" altLang="en-US" sz="1400" dirty="0">
                <a:solidFill>
                  <a:schemeClr val="tx1"/>
                </a:solidFill>
                <a:latin typeface="Arial" panose="020B0604020202020204" pitchFamily="34" charset="0"/>
              </a:rPr>
              <a:t>Simple</a:t>
            </a:r>
          </a:p>
          <a:p>
            <a:pPr marL="171450" lvl="0" indent="-171450" algn="l">
              <a:buFont typeface="Wingdings" panose="05000000000000000000" pitchFamily="2" charset="2"/>
              <a:buChar char="Ø"/>
            </a:pPr>
            <a:r>
              <a:rPr lang="en-US" sz="1400" dirty="0">
                <a:solidFill>
                  <a:schemeClr val="tx1"/>
                </a:solidFill>
                <a:latin typeface="Arial" panose="020B0604020202020204" pitchFamily="34" charset="0"/>
              </a:rPr>
              <a:t>Cost-effective</a:t>
            </a:r>
          </a:p>
          <a:p>
            <a:pPr marL="171450" lvl="0" indent="-171450" algn="l">
              <a:buFont typeface="Wingdings" panose="05000000000000000000" pitchFamily="2" charset="2"/>
              <a:buChar char="Ø"/>
            </a:pPr>
            <a:r>
              <a:rPr lang="en-US" sz="1400" dirty="0">
                <a:solidFill>
                  <a:schemeClr val="tx1"/>
                </a:solidFill>
                <a:latin typeface="Arial" panose="020B0604020202020204" pitchFamily="34" charset="0"/>
              </a:rPr>
              <a:t>High porosity</a:t>
            </a:r>
          </a:p>
          <a:p>
            <a:pPr marL="171450" lvl="0" indent="-171450" algn="l">
              <a:buFont typeface="Wingdings" panose="05000000000000000000" pitchFamily="2" charset="2"/>
              <a:buChar char="Ø"/>
            </a:pPr>
            <a:r>
              <a:rPr lang="en-US" sz="1400" dirty="0">
                <a:solidFill>
                  <a:schemeClr val="tx1"/>
                </a:solidFill>
                <a:latin typeface="Arial" panose="020B0604020202020204" pitchFamily="34" charset="0"/>
              </a:rPr>
              <a:t>Poor control</a:t>
            </a:r>
          </a:p>
          <a:p>
            <a:pPr marL="171450" lvl="0" indent="-171450" algn="l">
              <a:buFont typeface="Wingdings" panose="05000000000000000000" pitchFamily="2" charset="2"/>
              <a:buChar char="Ø"/>
            </a:pPr>
            <a:r>
              <a:rPr lang="en-US" sz="1400" dirty="0">
                <a:solidFill>
                  <a:schemeClr val="tx1"/>
                </a:solidFill>
                <a:latin typeface="Arial" panose="020B0604020202020204" pitchFamily="34" charset="0"/>
              </a:rPr>
              <a:t>Drug loaded hydrogel</a:t>
            </a:r>
            <a:endParaRPr sz="1400" dirty="0"/>
          </a:p>
        </p:txBody>
      </p:sp>
      <p:sp>
        <p:nvSpPr>
          <p:cNvPr id="3" name="Google Shape;270;p35">
            <a:extLst>
              <a:ext uri="{FF2B5EF4-FFF2-40B4-BE49-F238E27FC236}">
                <a16:creationId xmlns:a16="http://schemas.microsoft.com/office/drawing/2014/main" id="{E5512F9D-270E-CF04-7955-F198A9BD39D2}"/>
              </a:ext>
            </a:extLst>
          </p:cNvPr>
          <p:cNvSpPr txBox="1">
            <a:spLocks/>
          </p:cNvSpPr>
          <p:nvPr/>
        </p:nvSpPr>
        <p:spPr>
          <a:xfrm>
            <a:off x="3317704" y="1518744"/>
            <a:ext cx="2305500" cy="640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Raleway"/>
              <a:buNone/>
              <a:defRPr sz="1800" b="0" i="0" u="none" strike="noStrike" cap="none">
                <a:solidFill>
                  <a:schemeClr val="dk1"/>
                </a:solidFill>
                <a:latin typeface="Poppins Light"/>
                <a:ea typeface="Poppins Light"/>
                <a:cs typeface="Poppins Light"/>
                <a:sym typeface="Poppins Light"/>
              </a:defRPr>
            </a:lvl1pPr>
            <a:lvl2pPr marL="914400" marR="0" lvl="1"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9pPr>
          </a:lstStyle>
          <a:p>
            <a:pPr marL="0" indent="0"/>
            <a:r>
              <a:rPr lang="en-US" altLang="en-US" sz="2000" dirty="0">
                <a:solidFill>
                  <a:schemeClr val="tx1"/>
                </a:solidFill>
                <a:latin typeface="Arial" panose="020B0604020202020204" pitchFamily="34" charset="0"/>
              </a:rPr>
              <a:t>Electrospinning</a:t>
            </a:r>
            <a:endParaRPr lang="en-US" sz="2000" dirty="0"/>
          </a:p>
        </p:txBody>
      </p:sp>
      <p:sp>
        <p:nvSpPr>
          <p:cNvPr id="4" name="Google Shape;270;p35">
            <a:extLst>
              <a:ext uri="{FF2B5EF4-FFF2-40B4-BE49-F238E27FC236}">
                <a16:creationId xmlns:a16="http://schemas.microsoft.com/office/drawing/2014/main" id="{F52C18FD-ACB5-1690-53F5-432DD6EE26ED}"/>
              </a:ext>
            </a:extLst>
          </p:cNvPr>
          <p:cNvSpPr txBox="1">
            <a:spLocks/>
          </p:cNvSpPr>
          <p:nvPr/>
        </p:nvSpPr>
        <p:spPr>
          <a:xfrm>
            <a:off x="5838151" y="1574659"/>
            <a:ext cx="2305500" cy="640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Raleway"/>
              <a:buNone/>
              <a:defRPr sz="1800" b="0" i="0" u="none" strike="noStrike" cap="none">
                <a:solidFill>
                  <a:schemeClr val="dk1"/>
                </a:solidFill>
                <a:latin typeface="Poppins Light"/>
                <a:ea typeface="Poppins Light"/>
                <a:cs typeface="Poppins Light"/>
                <a:sym typeface="Poppins Light"/>
              </a:defRPr>
            </a:lvl1pPr>
            <a:lvl2pPr marL="914400" marR="0" lvl="1"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0" i="0" u="none" strike="noStrike" cap="none">
                <a:solidFill>
                  <a:schemeClr val="dk1"/>
                </a:solidFill>
                <a:latin typeface="Raleway"/>
                <a:ea typeface="Raleway"/>
                <a:cs typeface="Raleway"/>
                <a:sym typeface="Raleway"/>
              </a:defRPr>
            </a:lvl9pPr>
          </a:lstStyle>
          <a:p>
            <a:pPr marL="0" indent="0"/>
            <a:r>
              <a:rPr lang="en-US" altLang="en-US" sz="2000" dirty="0">
                <a:solidFill>
                  <a:schemeClr val="tx1"/>
                </a:solidFill>
                <a:latin typeface="Arial" panose="020B0604020202020204" pitchFamily="34" charset="0"/>
              </a:rPr>
              <a:t>3D Printing</a:t>
            </a:r>
          </a:p>
        </p:txBody>
      </p:sp>
      <p:sp>
        <p:nvSpPr>
          <p:cNvPr id="15" name="Google Shape;272;p35">
            <a:extLst>
              <a:ext uri="{FF2B5EF4-FFF2-40B4-BE49-F238E27FC236}">
                <a16:creationId xmlns:a16="http://schemas.microsoft.com/office/drawing/2014/main" id="{9543D98E-2288-8A81-86BE-394522451129}"/>
              </a:ext>
            </a:extLst>
          </p:cNvPr>
          <p:cNvSpPr txBox="1">
            <a:spLocks/>
          </p:cNvSpPr>
          <p:nvPr/>
        </p:nvSpPr>
        <p:spPr>
          <a:xfrm>
            <a:off x="3431394" y="2206780"/>
            <a:ext cx="2078119" cy="166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Epilogue"/>
              <a:buNone/>
              <a:defRPr sz="1200" b="0" i="0" u="none" strike="noStrike" cap="none">
                <a:solidFill>
                  <a:schemeClr val="dk1"/>
                </a:solidFill>
                <a:latin typeface="Epilogue"/>
                <a:ea typeface="Epilogue"/>
                <a:cs typeface="Epilogue"/>
                <a:sym typeface="Epilogue"/>
              </a:defRPr>
            </a:lvl1pPr>
            <a:lvl2pPr marL="914400" marR="0" lvl="1" indent="-304800" algn="ctr" rtl="0">
              <a:lnSpc>
                <a:spcPct val="100000"/>
              </a:lnSpc>
              <a:spcBef>
                <a:spcPts val="0"/>
              </a:spcBef>
              <a:spcAft>
                <a:spcPts val="0"/>
              </a:spcAft>
              <a:buClr>
                <a:schemeClr val="dk1"/>
              </a:buClr>
              <a:buSzPts val="1200"/>
              <a:buFont typeface="Epilogue"/>
              <a:buNone/>
              <a:defRPr sz="1200" b="0" i="0" u="none" strike="noStrike" cap="none">
                <a:solidFill>
                  <a:schemeClr val="dk1"/>
                </a:solidFill>
                <a:latin typeface="Epilogue"/>
                <a:ea typeface="Epilogue"/>
                <a:cs typeface="Epilogue"/>
                <a:sym typeface="Epilogue"/>
              </a:defRPr>
            </a:lvl2pPr>
            <a:lvl3pPr marL="1371600" marR="0" lvl="2" indent="-304800" algn="ctr" rtl="0">
              <a:lnSpc>
                <a:spcPct val="100000"/>
              </a:lnSpc>
              <a:spcBef>
                <a:spcPts val="0"/>
              </a:spcBef>
              <a:spcAft>
                <a:spcPts val="0"/>
              </a:spcAft>
              <a:buClr>
                <a:schemeClr val="dk1"/>
              </a:buClr>
              <a:buSzPts val="1200"/>
              <a:buFont typeface="Epilogue"/>
              <a:buNone/>
              <a:defRPr sz="1200" b="0" i="0" u="none" strike="noStrike" cap="none">
                <a:solidFill>
                  <a:schemeClr val="dk1"/>
                </a:solidFill>
                <a:latin typeface="Epilogue"/>
                <a:ea typeface="Epilogue"/>
                <a:cs typeface="Epilogue"/>
                <a:sym typeface="Epilogue"/>
              </a:defRPr>
            </a:lvl3pPr>
            <a:lvl4pPr marL="1828800" marR="0" lvl="3" indent="-304800" algn="ctr" rtl="0">
              <a:lnSpc>
                <a:spcPct val="100000"/>
              </a:lnSpc>
              <a:spcBef>
                <a:spcPts val="0"/>
              </a:spcBef>
              <a:spcAft>
                <a:spcPts val="0"/>
              </a:spcAft>
              <a:buClr>
                <a:schemeClr val="dk1"/>
              </a:buClr>
              <a:buSzPts val="1200"/>
              <a:buFont typeface="Epilogue"/>
              <a:buNone/>
              <a:defRPr sz="1200" b="0" i="0" u="none" strike="noStrike" cap="none">
                <a:solidFill>
                  <a:schemeClr val="dk1"/>
                </a:solidFill>
                <a:latin typeface="Epilogue"/>
                <a:ea typeface="Epilogue"/>
                <a:cs typeface="Epilogue"/>
                <a:sym typeface="Epilogue"/>
              </a:defRPr>
            </a:lvl4pPr>
            <a:lvl5pPr marL="2286000" marR="0" lvl="4" indent="-304800" algn="ctr" rtl="0">
              <a:lnSpc>
                <a:spcPct val="100000"/>
              </a:lnSpc>
              <a:spcBef>
                <a:spcPts val="0"/>
              </a:spcBef>
              <a:spcAft>
                <a:spcPts val="0"/>
              </a:spcAft>
              <a:buClr>
                <a:schemeClr val="dk1"/>
              </a:buClr>
              <a:buSzPts val="1200"/>
              <a:buFont typeface="Epilogue"/>
              <a:buNone/>
              <a:defRPr sz="1200" b="0" i="0" u="none" strike="noStrike" cap="none">
                <a:solidFill>
                  <a:schemeClr val="dk1"/>
                </a:solidFill>
                <a:latin typeface="Epilogue"/>
                <a:ea typeface="Epilogue"/>
                <a:cs typeface="Epilogue"/>
                <a:sym typeface="Epilogue"/>
              </a:defRPr>
            </a:lvl5pPr>
            <a:lvl6pPr marL="2743200" marR="0" lvl="5" indent="-304800" algn="ctr" rtl="0">
              <a:lnSpc>
                <a:spcPct val="100000"/>
              </a:lnSpc>
              <a:spcBef>
                <a:spcPts val="0"/>
              </a:spcBef>
              <a:spcAft>
                <a:spcPts val="0"/>
              </a:spcAft>
              <a:buClr>
                <a:schemeClr val="dk1"/>
              </a:buClr>
              <a:buSzPts val="1200"/>
              <a:buFont typeface="Epilogue"/>
              <a:buNone/>
              <a:defRPr sz="1200" b="0" i="0" u="none" strike="noStrike" cap="none">
                <a:solidFill>
                  <a:schemeClr val="dk1"/>
                </a:solidFill>
                <a:latin typeface="Epilogue"/>
                <a:ea typeface="Epilogue"/>
                <a:cs typeface="Epilogue"/>
                <a:sym typeface="Epilogue"/>
              </a:defRPr>
            </a:lvl6pPr>
            <a:lvl7pPr marL="3200400" marR="0" lvl="6" indent="-304800" algn="ctr" rtl="0">
              <a:lnSpc>
                <a:spcPct val="100000"/>
              </a:lnSpc>
              <a:spcBef>
                <a:spcPts val="0"/>
              </a:spcBef>
              <a:spcAft>
                <a:spcPts val="0"/>
              </a:spcAft>
              <a:buClr>
                <a:schemeClr val="dk1"/>
              </a:buClr>
              <a:buSzPts val="1200"/>
              <a:buFont typeface="Epilogue"/>
              <a:buNone/>
              <a:defRPr sz="1200" b="0" i="0" u="none" strike="noStrike" cap="none">
                <a:solidFill>
                  <a:schemeClr val="dk1"/>
                </a:solidFill>
                <a:latin typeface="Epilogue"/>
                <a:ea typeface="Epilogue"/>
                <a:cs typeface="Epilogue"/>
                <a:sym typeface="Epilogue"/>
              </a:defRPr>
            </a:lvl7pPr>
            <a:lvl8pPr marL="3657600" marR="0" lvl="7" indent="-304800" algn="ctr" rtl="0">
              <a:lnSpc>
                <a:spcPct val="100000"/>
              </a:lnSpc>
              <a:spcBef>
                <a:spcPts val="0"/>
              </a:spcBef>
              <a:spcAft>
                <a:spcPts val="0"/>
              </a:spcAft>
              <a:buClr>
                <a:schemeClr val="dk1"/>
              </a:buClr>
              <a:buSzPts val="1200"/>
              <a:buFont typeface="Epilogue"/>
              <a:buNone/>
              <a:defRPr sz="1200" b="0" i="0" u="none" strike="noStrike" cap="none">
                <a:solidFill>
                  <a:schemeClr val="dk1"/>
                </a:solidFill>
                <a:latin typeface="Epilogue"/>
                <a:ea typeface="Epilogue"/>
                <a:cs typeface="Epilogue"/>
                <a:sym typeface="Epilogue"/>
              </a:defRPr>
            </a:lvl8pPr>
            <a:lvl9pPr marL="4114800" marR="0" lvl="8" indent="-304800" algn="ctr" rtl="0">
              <a:lnSpc>
                <a:spcPct val="100000"/>
              </a:lnSpc>
              <a:spcBef>
                <a:spcPts val="0"/>
              </a:spcBef>
              <a:spcAft>
                <a:spcPts val="0"/>
              </a:spcAft>
              <a:buClr>
                <a:schemeClr val="dk1"/>
              </a:buClr>
              <a:buSzPts val="1200"/>
              <a:buFont typeface="Epilogue"/>
              <a:buNone/>
              <a:defRPr sz="1200" b="0" i="0" u="none" strike="noStrike" cap="none">
                <a:solidFill>
                  <a:schemeClr val="dk1"/>
                </a:solidFill>
                <a:latin typeface="Epilogue"/>
                <a:ea typeface="Epilogue"/>
                <a:cs typeface="Epilogue"/>
                <a:sym typeface="Epilogue"/>
              </a:defRPr>
            </a:lvl9pPr>
          </a:lstStyle>
          <a:p>
            <a:pPr marL="171450" indent="-171450" algn="l">
              <a:buFont typeface="Wingdings" panose="05000000000000000000" pitchFamily="2" charset="2"/>
              <a:buChar char="Ø"/>
            </a:pPr>
            <a:r>
              <a:rPr lang="en-US" sz="1400" dirty="0"/>
              <a:t>Produces ECM-</a:t>
            </a:r>
            <a:r>
              <a:rPr lang="en-US" altLang="en-US" sz="1400" dirty="0">
                <a:solidFill>
                  <a:schemeClr val="tx1"/>
                </a:solidFill>
                <a:latin typeface="Arial" panose="020B0604020202020204" pitchFamily="34" charset="0"/>
              </a:rPr>
              <a:t>Like nanofiber meshes</a:t>
            </a:r>
          </a:p>
          <a:p>
            <a:pPr marL="171450" indent="-171450" algn="l">
              <a:buFont typeface="Wingdings" panose="05000000000000000000" pitchFamily="2" charset="2"/>
              <a:buChar char="Ø"/>
            </a:pPr>
            <a:r>
              <a:rPr lang="en-US" altLang="en-US" sz="1400" dirty="0">
                <a:solidFill>
                  <a:schemeClr val="tx1"/>
                </a:solidFill>
                <a:latin typeface="Arial" panose="020B0604020202020204" pitchFamily="34" charset="0"/>
              </a:rPr>
              <a:t>Good for surface interactions</a:t>
            </a:r>
          </a:p>
          <a:p>
            <a:pPr marL="171450" indent="-171450" algn="l">
              <a:buFont typeface="Wingdings" panose="05000000000000000000" pitchFamily="2" charset="2"/>
              <a:buChar char="Ø"/>
            </a:pPr>
            <a:r>
              <a:rPr lang="en-US" altLang="en-US" sz="1400" dirty="0">
                <a:solidFill>
                  <a:schemeClr val="tx1"/>
                </a:solidFill>
                <a:latin typeface="Arial" panose="020B0604020202020204" pitchFamily="34" charset="0"/>
              </a:rPr>
              <a:t>Limited mechanical strength</a:t>
            </a:r>
          </a:p>
          <a:p>
            <a:pPr marL="171450" indent="-171450" algn="l">
              <a:buFont typeface="Wingdings" panose="05000000000000000000" pitchFamily="2" charset="2"/>
              <a:buChar char="Ø"/>
            </a:pPr>
            <a:r>
              <a:rPr lang="en-US" altLang="en-US" sz="1400" dirty="0">
                <a:solidFill>
                  <a:schemeClr val="tx1"/>
                </a:solidFill>
                <a:latin typeface="Arial" panose="020B0604020202020204" pitchFamily="34" charset="0"/>
              </a:rPr>
              <a:t>High reproducibility in 2D/3D mats</a:t>
            </a:r>
          </a:p>
          <a:p>
            <a:pPr marL="171450" indent="-171450" algn="l">
              <a:buFont typeface="Wingdings" panose="05000000000000000000" pitchFamily="2" charset="2"/>
              <a:buChar char="Ø"/>
            </a:pPr>
            <a:endParaRPr lang="en-US" altLang="en-US" sz="1400" dirty="0">
              <a:solidFill>
                <a:schemeClr val="tx1"/>
              </a:solidFill>
              <a:latin typeface="Arial" panose="020B0604020202020204" pitchFamily="34" charset="0"/>
            </a:endParaRPr>
          </a:p>
          <a:p>
            <a:pPr marL="171450" indent="-171450" algn="l">
              <a:buFont typeface="Wingdings" panose="05000000000000000000" pitchFamily="2" charset="2"/>
              <a:buChar char="Ø"/>
            </a:pPr>
            <a:endParaRPr lang="en-US" altLang="en-US" sz="1400" dirty="0">
              <a:solidFill>
                <a:schemeClr val="tx1"/>
              </a:solidFill>
              <a:latin typeface="Arial" panose="020B0604020202020204" pitchFamily="34" charset="0"/>
            </a:endParaRPr>
          </a:p>
          <a:p>
            <a:pPr marL="171450" indent="-171450" algn="l">
              <a:buFont typeface="Wingdings" panose="05000000000000000000" pitchFamily="2" charset="2"/>
              <a:buChar char="Ø"/>
            </a:pPr>
            <a:endParaRPr lang="en-US" sz="1400" dirty="0"/>
          </a:p>
        </p:txBody>
      </p:sp>
      <p:sp>
        <p:nvSpPr>
          <p:cNvPr id="26" name="Google Shape;272;p35">
            <a:extLst>
              <a:ext uri="{FF2B5EF4-FFF2-40B4-BE49-F238E27FC236}">
                <a16:creationId xmlns:a16="http://schemas.microsoft.com/office/drawing/2014/main" id="{363E7015-EB87-1715-902E-A5E62265B5CE}"/>
              </a:ext>
            </a:extLst>
          </p:cNvPr>
          <p:cNvSpPr txBox="1">
            <a:spLocks/>
          </p:cNvSpPr>
          <p:nvPr/>
        </p:nvSpPr>
        <p:spPr>
          <a:xfrm>
            <a:off x="6065531" y="2206780"/>
            <a:ext cx="2358469" cy="166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Epilogue"/>
              <a:buNone/>
              <a:defRPr sz="1200" b="0" i="0" u="none" strike="noStrike" cap="none">
                <a:solidFill>
                  <a:schemeClr val="dk1"/>
                </a:solidFill>
                <a:latin typeface="Epilogue"/>
                <a:ea typeface="Epilogue"/>
                <a:cs typeface="Epilogue"/>
                <a:sym typeface="Epilogue"/>
              </a:defRPr>
            </a:lvl1pPr>
            <a:lvl2pPr marL="914400" marR="0" lvl="1" indent="-304800" algn="ctr" rtl="0">
              <a:lnSpc>
                <a:spcPct val="100000"/>
              </a:lnSpc>
              <a:spcBef>
                <a:spcPts val="0"/>
              </a:spcBef>
              <a:spcAft>
                <a:spcPts val="0"/>
              </a:spcAft>
              <a:buClr>
                <a:schemeClr val="dk1"/>
              </a:buClr>
              <a:buSzPts val="1200"/>
              <a:buFont typeface="Epilogue"/>
              <a:buNone/>
              <a:defRPr sz="1200" b="0" i="0" u="none" strike="noStrike" cap="none">
                <a:solidFill>
                  <a:schemeClr val="dk1"/>
                </a:solidFill>
                <a:latin typeface="Epilogue"/>
                <a:ea typeface="Epilogue"/>
                <a:cs typeface="Epilogue"/>
                <a:sym typeface="Epilogue"/>
              </a:defRPr>
            </a:lvl2pPr>
            <a:lvl3pPr marL="1371600" marR="0" lvl="2" indent="-304800" algn="ctr" rtl="0">
              <a:lnSpc>
                <a:spcPct val="100000"/>
              </a:lnSpc>
              <a:spcBef>
                <a:spcPts val="0"/>
              </a:spcBef>
              <a:spcAft>
                <a:spcPts val="0"/>
              </a:spcAft>
              <a:buClr>
                <a:schemeClr val="dk1"/>
              </a:buClr>
              <a:buSzPts val="1200"/>
              <a:buFont typeface="Epilogue"/>
              <a:buNone/>
              <a:defRPr sz="1200" b="0" i="0" u="none" strike="noStrike" cap="none">
                <a:solidFill>
                  <a:schemeClr val="dk1"/>
                </a:solidFill>
                <a:latin typeface="Epilogue"/>
                <a:ea typeface="Epilogue"/>
                <a:cs typeface="Epilogue"/>
                <a:sym typeface="Epilogue"/>
              </a:defRPr>
            </a:lvl3pPr>
            <a:lvl4pPr marL="1828800" marR="0" lvl="3" indent="-304800" algn="ctr" rtl="0">
              <a:lnSpc>
                <a:spcPct val="100000"/>
              </a:lnSpc>
              <a:spcBef>
                <a:spcPts val="0"/>
              </a:spcBef>
              <a:spcAft>
                <a:spcPts val="0"/>
              </a:spcAft>
              <a:buClr>
                <a:schemeClr val="dk1"/>
              </a:buClr>
              <a:buSzPts val="1200"/>
              <a:buFont typeface="Epilogue"/>
              <a:buNone/>
              <a:defRPr sz="1200" b="0" i="0" u="none" strike="noStrike" cap="none">
                <a:solidFill>
                  <a:schemeClr val="dk1"/>
                </a:solidFill>
                <a:latin typeface="Epilogue"/>
                <a:ea typeface="Epilogue"/>
                <a:cs typeface="Epilogue"/>
                <a:sym typeface="Epilogue"/>
              </a:defRPr>
            </a:lvl4pPr>
            <a:lvl5pPr marL="2286000" marR="0" lvl="4" indent="-304800" algn="ctr" rtl="0">
              <a:lnSpc>
                <a:spcPct val="100000"/>
              </a:lnSpc>
              <a:spcBef>
                <a:spcPts val="0"/>
              </a:spcBef>
              <a:spcAft>
                <a:spcPts val="0"/>
              </a:spcAft>
              <a:buClr>
                <a:schemeClr val="dk1"/>
              </a:buClr>
              <a:buSzPts val="1200"/>
              <a:buFont typeface="Epilogue"/>
              <a:buNone/>
              <a:defRPr sz="1200" b="0" i="0" u="none" strike="noStrike" cap="none">
                <a:solidFill>
                  <a:schemeClr val="dk1"/>
                </a:solidFill>
                <a:latin typeface="Epilogue"/>
                <a:ea typeface="Epilogue"/>
                <a:cs typeface="Epilogue"/>
                <a:sym typeface="Epilogue"/>
              </a:defRPr>
            </a:lvl5pPr>
            <a:lvl6pPr marL="2743200" marR="0" lvl="5" indent="-304800" algn="ctr" rtl="0">
              <a:lnSpc>
                <a:spcPct val="100000"/>
              </a:lnSpc>
              <a:spcBef>
                <a:spcPts val="0"/>
              </a:spcBef>
              <a:spcAft>
                <a:spcPts val="0"/>
              </a:spcAft>
              <a:buClr>
                <a:schemeClr val="dk1"/>
              </a:buClr>
              <a:buSzPts val="1200"/>
              <a:buFont typeface="Epilogue"/>
              <a:buNone/>
              <a:defRPr sz="1200" b="0" i="0" u="none" strike="noStrike" cap="none">
                <a:solidFill>
                  <a:schemeClr val="dk1"/>
                </a:solidFill>
                <a:latin typeface="Epilogue"/>
                <a:ea typeface="Epilogue"/>
                <a:cs typeface="Epilogue"/>
                <a:sym typeface="Epilogue"/>
              </a:defRPr>
            </a:lvl6pPr>
            <a:lvl7pPr marL="3200400" marR="0" lvl="6" indent="-304800" algn="ctr" rtl="0">
              <a:lnSpc>
                <a:spcPct val="100000"/>
              </a:lnSpc>
              <a:spcBef>
                <a:spcPts val="0"/>
              </a:spcBef>
              <a:spcAft>
                <a:spcPts val="0"/>
              </a:spcAft>
              <a:buClr>
                <a:schemeClr val="dk1"/>
              </a:buClr>
              <a:buSzPts val="1200"/>
              <a:buFont typeface="Epilogue"/>
              <a:buNone/>
              <a:defRPr sz="1200" b="0" i="0" u="none" strike="noStrike" cap="none">
                <a:solidFill>
                  <a:schemeClr val="dk1"/>
                </a:solidFill>
                <a:latin typeface="Epilogue"/>
                <a:ea typeface="Epilogue"/>
                <a:cs typeface="Epilogue"/>
                <a:sym typeface="Epilogue"/>
              </a:defRPr>
            </a:lvl7pPr>
            <a:lvl8pPr marL="3657600" marR="0" lvl="7" indent="-304800" algn="ctr" rtl="0">
              <a:lnSpc>
                <a:spcPct val="100000"/>
              </a:lnSpc>
              <a:spcBef>
                <a:spcPts val="0"/>
              </a:spcBef>
              <a:spcAft>
                <a:spcPts val="0"/>
              </a:spcAft>
              <a:buClr>
                <a:schemeClr val="dk1"/>
              </a:buClr>
              <a:buSzPts val="1200"/>
              <a:buFont typeface="Epilogue"/>
              <a:buNone/>
              <a:defRPr sz="1200" b="0" i="0" u="none" strike="noStrike" cap="none">
                <a:solidFill>
                  <a:schemeClr val="dk1"/>
                </a:solidFill>
                <a:latin typeface="Epilogue"/>
                <a:ea typeface="Epilogue"/>
                <a:cs typeface="Epilogue"/>
                <a:sym typeface="Epilogue"/>
              </a:defRPr>
            </a:lvl8pPr>
            <a:lvl9pPr marL="4114800" marR="0" lvl="8" indent="-304800" algn="ctr" rtl="0">
              <a:lnSpc>
                <a:spcPct val="100000"/>
              </a:lnSpc>
              <a:spcBef>
                <a:spcPts val="0"/>
              </a:spcBef>
              <a:spcAft>
                <a:spcPts val="0"/>
              </a:spcAft>
              <a:buClr>
                <a:schemeClr val="dk1"/>
              </a:buClr>
              <a:buSzPts val="1200"/>
              <a:buFont typeface="Epilogue"/>
              <a:buNone/>
              <a:defRPr sz="1200" b="0" i="0" u="none" strike="noStrike" cap="none">
                <a:solidFill>
                  <a:schemeClr val="dk1"/>
                </a:solidFill>
                <a:latin typeface="Epilogue"/>
                <a:ea typeface="Epilogue"/>
                <a:cs typeface="Epilogue"/>
                <a:sym typeface="Epilogue"/>
              </a:defRPr>
            </a:lvl9pPr>
          </a:lstStyle>
          <a:p>
            <a:pPr marL="171450" indent="-171450" algn="l">
              <a:buFont typeface="Wingdings" panose="05000000000000000000" pitchFamily="2" charset="2"/>
              <a:buChar char="Ø"/>
            </a:pPr>
            <a:r>
              <a:rPr lang="en-US" altLang="en-US" sz="1400" dirty="0">
                <a:solidFill>
                  <a:schemeClr val="tx1"/>
                </a:solidFill>
                <a:latin typeface="Arial" panose="020B0604020202020204" pitchFamily="34" charset="0"/>
              </a:rPr>
              <a:t>Layer-by-layer precision</a:t>
            </a:r>
          </a:p>
          <a:p>
            <a:pPr marL="171450" indent="-171450" algn="l">
              <a:buFont typeface="Wingdings" panose="05000000000000000000" pitchFamily="2" charset="2"/>
              <a:buChar char="Ø"/>
            </a:pPr>
            <a:r>
              <a:rPr lang="en-US" altLang="en-US" sz="1400" dirty="0">
                <a:solidFill>
                  <a:schemeClr val="tx1"/>
                </a:solidFill>
                <a:latin typeface="Arial" panose="020B0604020202020204" pitchFamily="34" charset="0"/>
              </a:rPr>
              <a:t>Multi-material and cell incorporation</a:t>
            </a:r>
          </a:p>
          <a:p>
            <a:pPr marL="171450" indent="-171450" algn="l">
              <a:buFont typeface="Wingdings" panose="05000000000000000000" pitchFamily="2" charset="2"/>
              <a:buChar char="Ø"/>
            </a:pPr>
            <a:r>
              <a:rPr lang="en-US" altLang="en-US" sz="1400" dirty="0">
                <a:solidFill>
                  <a:schemeClr val="tx1"/>
                </a:solidFill>
                <a:latin typeface="Arial" panose="020B0604020202020204" pitchFamily="34" charset="0"/>
              </a:rPr>
              <a:t>Custom design for complex wound shapes</a:t>
            </a:r>
          </a:p>
          <a:p>
            <a:pPr marL="171450" indent="-171450" algn="l">
              <a:buFont typeface="Wingdings" panose="05000000000000000000" pitchFamily="2" charset="2"/>
              <a:buChar char="Ø"/>
            </a:pPr>
            <a:r>
              <a:rPr lang="en-US" altLang="en-US" sz="1400" dirty="0">
                <a:solidFill>
                  <a:schemeClr val="tx1"/>
                </a:solidFill>
                <a:latin typeface="Arial" panose="020B0604020202020204" pitchFamily="34" charset="0"/>
              </a:rPr>
              <a:t>High cost</a:t>
            </a:r>
          </a:p>
          <a:p>
            <a:pPr marL="171450" indent="-171450" algn="l">
              <a:buFont typeface="Wingdings" panose="05000000000000000000" pitchFamily="2" charset="2"/>
              <a:buChar char="Ø"/>
            </a:pPr>
            <a:r>
              <a:rPr lang="en-US" altLang="en-US" sz="1400" dirty="0">
                <a:solidFill>
                  <a:schemeClr val="tx1"/>
                </a:solidFill>
                <a:latin typeface="Arial" panose="020B0604020202020204" pitchFamily="34" charset="0"/>
              </a:rPr>
              <a:t>high potential</a:t>
            </a:r>
          </a:p>
          <a:p>
            <a:pPr marL="171450" indent="-171450" algn="l">
              <a:buFont typeface="Wingdings" panose="05000000000000000000" pitchFamily="2" charset="2"/>
              <a:buChar char="Ø"/>
            </a:pPr>
            <a:endParaRPr lang="en-US" altLang="en-US" dirty="0">
              <a:solidFill>
                <a:schemeClr val="tx1"/>
              </a:solidFill>
              <a:latin typeface="Arial" panose="020B0604020202020204" pitchFamily="34" charset="0"/>
            </a:endParaRPr>
          </a:p>
          <a:p>
            <a:pPr marL="171450" indent="-171450" algn="l">
              <a:buFont typeface="Wingdings" panose="05000000000000000000" pitchFamily="2" charset="2"/>
              <a:buChar char="Ø"/>
            </a:pPr>
            <a:endParaRPr lang="en-US" altLang="en-US" dirty="0">
              <a:solidFill>
                <a:schemeClr val="tx1"/>
              </a:solidFill>
              <a:latin typeface="Arial" panose="020B0604020202020204" pitchFamily="34" charset="0"/>
            </a:endParaRPr>
          </a:p>
          <a:p>
            <a:pPr marL="171450" indent="-171450" algn="l">
              <a:buFont typeface="Wingdings" panose="05000000000000000000" pitchFamily="2" charset="2"/>
              <a:buChar char="Ø"/>
            </a:pPr>
            <a:endParaRPr lang="en-US" altLang="en-US" dirty="0">
              <a:solidFill>
                <a:schemeClr val="tx1"/>
              </a:solidFill>
              <a:latin typeface="Arial" panose="020B0604020202020204" pitchFamily="34" charset="0"/>
            </a:endParaRPr>
          </a:p>
          <a:p>
            <a:pPr marL="171450" indent="-171450">
              <a:buFont typeface="Wingdings" panose="05000000000000000000" pitchFamily="2" charset="2"/>
              <a:buChar char="Ø"/>
            </a:pPr>
            <a:endParaRPr lang="en-US" dirty="0"/>
          </a:p>
        </p:txBody>
      </p:sp>
      <p:pic>
        <p:nvPicPr>
          <p:cNvPr id="29" name="Picture 28" descr="پرونده:University of Tehran logo.svg - ویکی‌پدیا، دانشنامهٔ آزاد">
            <a:extLst>
              <a:ext uri="{FF2B5EF4-FFF2-40B4-BE49-F238E27FC236}">
                <a16:creationId xmlns:a16="http://schemas.microsoft.com/office/drawing/2014/main" id="{C70E648B-9CBF-F8A2-624D-CD9631F93F7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88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55311" y="56208"/>
            <a:ext cx="987872" cy="9704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695FCA5-0B90-3714-66A6-915643592867}"/>
              </a:ext>
            </a:extLst>
          </p:cNvPr>
          <p:cNvSpPr/>
          <p:nvPr/>
        </p:nvSpPr>
        <p:spPr>
          <a:xfrm>
            <a:off x="8585861" y="4634034"/>
            <a:ext cx="427328" cy="4296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dirty="0"/>
              <a:t>3</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064C9DBE-E5FA-BE92-AD37-F2F379888B05}"/>
            </a:ext>
          </a:extLst>
        </p:cNvPr>
        <p:cNvGrpSpPr/>
        <p:nvPr/>
      </p:nvGrpSpPr>
      <p:grpSpPr>
        <a:xfrm>
          <a:off x="0" y="0"/>
          <a:ext cx="0" cy="0"/>
          <a:chOff x="0" y="0"/>
          <a:chExt cx="0" cy="0"/>
        </a:xfrm>
      </p:grpSpPr>
      <p:sp>
        <p:nvSpPr>
          <p:cNvPr id="231" name="Google Shape;231;p32">
            <a:extLst>
              <a:ext uri="{FF2B5EF4-FFF2-40B4-BE49-F238E27FC236}">
                <a16:creationId xmlns:a16="http://schemas.microsoft.com/office/drawing/2014/main" id="{74CFF780-D7BA-211A-A567-339ACEF74A78}"/>
              </a:ext>
            </a:extLst>
          </p:cNvPr>
          <p:cNvSpPr/>
          <p:nvPr/>
        </p:nvSpPr>
        <p:spPr>
          <a:xfrm>
            <a:off x="3191320" y="2726506"/>
            <a:ext cx="6703016" cy="2962384"/>
          </a:xfrm>
          <a:custGeom>
            <a:avLst/>
            <a:gdLst/>
            <a:ahLst/>
            <a:cxnLst/>
            <a:rect l="l" t="t" r="r" b="b"/>
            <a:pathLst>
              <a:path w="153825" h="51556" extrusionOk="0">
                <a:moveTo>
                  <a:pt x="25778" y="1"/>
                </a:moveTo>
                <a:lnTo>
                  <a:pt x="25670" y="44"/>
                </a:lnTo>
                <a:lnTo>
                  <a:pt x="25563" y="108"/>
                </a:lnTo>
                <a:lnTo>
                  <a:pt x="25455" y="216"/>
                </a:lnTo>
                <a:lnTo>
                  <a:pt x="25369" y="345"/>
                </a:lnTo>
                <a:lnTo>
                  <a:pt x="25262" y="538"/>
                </a:lnTo>
                <a:lnTo>
                  <a:pt x="25176" y="753"/>
                </a:lnTo>
                <a:lnTo>
                  <a:pt x="25004" y="1269"/>
                </a:lnTo>
                <a:lnTo>
                  <a:pt x="24832" y="1871"/>
                </a:lnTo>
                <a:lnTo>
                  <a:pt x="24660" y="2559"/>
                </a:lnTo>
                <a:lnTo>
                  <a:pt x="24359" y="4021"/>
                </a:lnTo>
                <a:lnTo>
                  <a:pt x="24036" y="5526"/>
                </a:lnTo>
                <a:lnTo>
                  <a:pt x="23886" y="6214"/>
                </a:lnTo>
                <a:lnTo>
                  <a:pt x="23714" y="6816"/>
                </a:lnTo>
                <a:lnTo>
                  <a:pt x="23542" y="7354"/>
                </a:lnTo>
                <a:lnTo>
                  <a:pt x="23456" y="7590"/>
                </a:lnTo>
                <a:lnTo>
                  <a:pt x="23370" y="7783"/>
                </a:lnTo>
                <a:lnTo>
                  <a:pt x="23262" y="7934"/>
                </a:lnTo>
                <a:lnTo>
                  <a:pt x="23176" y="8063"/>
                </a:lnTo>
                <a:lnTo>
                  <a:pt x="23069" y="8127"/>
                </a:lnTo>
                <a:lnTo>
                  <a:pt x="22983" y="8170"/>
                </a:lnTo>
                <a:lnTo>
                  <a:pt x="22854" y="8170"/>
                </a:lnTo>
                <a:lnTo>
                  <a:pt x="22746" y="8127"/>
                </a:lnTo>
                <a:lnTo>
                  <a:pt x="22617" y="8041"/>
                </a:lnTo>
                <a:lnTo>
                  <a:pt x="22467" y="7912"/>
                </a:lnTo>
                <a:lnTo>
                  <a:pt x="22316" y="7762"/>
                </a:lnTo>
                <a:lnTo>
                  <a:pt x="22166" y="7568"/>
                </a:lnTo>
                <a:lnTo>
                  <a:pt x="21843" y="7117"/>
                </a:lnTo>
                <a:lnTo>
                  <a:pt x="21478" y="6580"/>
                </a:lnTo>
                <a:lnTo>
                  <a:pt x="21112" y="5978"/>
                </a:lnTo>
                <a:lnTo>
                  <a:pt x="20360" y="4666"/>
                </a:lnTo>
                <a:lnTo>
                  <a:pt x="19607" y="3355"/>
                </a:lnTo>
                <a:lnTo>
                  <a:pt x="19242" y="2753"/>
                </a:lnTo>
                <a:lnTo>
                  <a:pt x="18898" y="2215"/>
                </a:lnTo>
                <a:lnTo>
                  <a:pt x="18575" y="1785"/>
                </a:lnTo>
                <a:lnTo>
                  <a:pt x="18425" y="1613"/>
                </a:lnTo>
                <a:lnTo>
                  <a:pt x="18296" y="1463"/>
                </a:lnTo>
                <a:lnTo>
                  <a:pt x="18145" y="1355"/>
                </a:lnTo>
                <a:lnTo>
                  <a:pt x="18016" y="1291"/>
                </a:lnTo>
                <a:lnTo>
                  <a:pt x="17909" y="1248"/>
                </a:lnTo>
                <a:lnTo>
                  <a:pt x="17801" y="1269"/>
                </a:lnTo>
                <a:lnTo>
                  <a:pt x="17715" y="1312"/>
                </a:lnTo>
                <a:lnTo>
                  <a:pt x="17630" y="1420"/>
                </a:lnTo>
                <a:lnTo>
                  <a:pt x="17565" y="1549"/>
                </a:lnTo>
                <a:lnTo>
                  <a:pt x="17522" y="1721"/>
                </a:lnTo>
                <a:lnTo>
                  <a:pt x="17501" y="1914"/>
                </a:lnTo>
                <a:lnTo>
                  <a:pt x="17479" y="2151"/>
                </a:lnTo>
                <a:lnTo>
                  <a:pt x="17458" y="2688"/>
                </a:lnTo>
                <a:lnTo>
                  <a:pt x="17501" y="3312"/>
                </a:lnTo>
                <a:lnTo>
                  <a:pt x="17544" y="4021"/>
                </a:lnTo>
                <a:lnTo>
                  <a:pt x="17715" y="5526"/>
                </a:lnTo>
                <a:lnTo>
                  <a:pt x="17866" y="7031"/>
                </a:lnTo>
                <a:lnTo>
                  <a:pt x="17930" y="7740"/>
                </a:lnTo>
                <a:lnTo>
                  <a:pt x="17973" y="8385"/>
                </a:lnTo>
                <a:lnTo>
                  <a:pt x="17973" y="8944"/>
                </a:lnTo>
                <a:lnTo>
                  <a:pt x="17952" y="9181"/>
                </a:lnTo>
                <a:lnTo>
                  <a:pt x="17930" y="9396"/>
                </a:lnTo>
                <a:lnTo>
                  <a:pt x="17887" y="9568"/>
                </a:lnTo>
                <a:lnTo>
                  <a:pt x="17844" y="9718"/>
                </a:lnTo>
                <a:lnTo>
                  <a:pt x="17758" y="9826"/>
                </a:lnTo>
                <a:lnTo>
                  <a:pt x="17673" y="9890"/>
                </a:lnTo>
                <a:lnTo>
                  <a:pt x="17565" y="9933"/>
                </a:lnTo>
                <a:lnTo>
                  <a:pt x="17436" y="9912"/>
                </a:lnTo>
                <a:lnTo>
                  <a:pt x="17286" y="9869"/>
                </a:lnTo>
                <a:lnTo>
                  <a:pt x="17114" y="9804"/>
                </a:lnTo>
                <a:lnTo>
                  <a:pt x="16942" y="9697"/>
                </a:lnTo>
                <a:lnTo>
                  <a:pt x="16727" y="9568"/>
                </a:lnTo>
                <a:lnTo>
                  <a:pt x="16275" y="9245"/>
                </a:lnTo>
                <a:lnTo>
                  <a:pt x="15781" y="8837"/>
                </a:lnTo>
                <a:lnTo>
                  <a:pt x="15243" y="8385"/>
                </a:lnTo>
                <a:lnTo>
                  <a:pt x="14104" y="7354"/>
                </a:lnTo>
                <a:lnTo>
                  <a:pt x="12986" y="6343"/>
                </a:lnTo>
                <a:lnTo>
                  <a:pt x="12448" y="5892"/>
                </a:lnTo>
                <a:lnTo>
                  <a:pt x="11975" y="5505"/>
                </a:lnTo>
                <a:lnTo>
                  <a:pt x="11524" y="5182"/>
                </a:lnTo>
                <a:lnTo>
                  <a:pt x="11330" y="5075"/>
                </a:lnTo>
                <a:lnTo>
                  <a:pt x="11137" y="4967"/>
                </a:lnTo>
                <a:lnTo>
                  <a:pt x="10986" y="4903"/>
                </a:lnTo>
                <a:lnTo>
                  <a:pt x="10836" y="4881"/>
                </a:lnTo>
                <a:lnTo>
                  <a:pt x="10707" y="4881"/>
                </a:lnTo>
                <a:lnTo>
                  <a:pt x="10621" y="4924"/>
                </a:lnTo>
                <a:lnTo>
                  <a:pt x="10556" y="5010"/>
                </a:lnTo>
                <a:lnTo>
                  <a:pt x="10513" y="5118"/>
                </a:lnTo>
                <a:lnTo>
                  <a:pt x="10492" y="5268"/>
                </a:lnTo>
                <a:lnTo>
                  <a:pt x="10492" y="5440"/>
                </a:lnTo>
                <a:lnTo>
                  <a:pt x="10535" y="5655"/>
                </a:lnTo>
                <a:lnTo>
                  <a:pt x="10578" y="5870"/>
                </a:lnTo>
                <a:lnTo>
                  <a:pt x="10750" y="6386"/>
                </a:lnTo>
                <a:lnTo>
                  <a:pt x="10965" y="6988"/>
                </a:lnTo>
                <a:lnTo>
                  <a:pt x="11223" y="7633"/>
                </a:lnTo>
                <a:lnTo>
                  <a:pt x="11846" y="9009"/>
                </a:lnTo>
                <a:lnTo>
                  <a:pt x="12470" y="10385"/>
                </a:lnTo>
                <a:lnTo>
                  <a:pt x="12749" y="11051"/>
                </a:lnTo>
                <a:lnTo>
                  <a:pt x="12986" y="11653"/>
                </a:lnTo>
                <a:lnTo>
                  <a:pt x="13158" y="12169"/>
                </a:lnTo>
                <a:lnTo>
                  <a:pt x="13222" y="12406"/>
                </a:lnTo>
                <a:lnTo>
                  <a:pt x="13244" y="12621"/>
                </a:lnTo>
                <a:lnTo>
                  <a:pt x="13265" y="12814"/>
                </a:lnTo>
                <a:lnTo>
                  <a:pt x="13265" y="12965"/>
                </a:lnTo>
                <a:lnTo>
                  <a:pt x="13222" y="13094"/>
                </a:lnTo>
                <a:lnTo>
                  <a:pt x="13158" y="13180"/>
                </a:lnTo>
                <a:lnTo>
                  <a:pt x="13072" y="13244"/>
                </a:lnTo>
                <a:lnTo>
                  <a:pt x="12943" y="13266"/>
                </a:lnTo>
                <a:lnTo>
                  <a:pt x="12792" y="13287"/>
                </a:lnTo>
                <a:lnTo>
                  <a:pt x="12599" y="13266"/>
                </a:lnTo>
                <a:lnTo>
                  <a:pt x="12405" y="13223"/>
                </a:lnTo>
                <a:lnTo>
                  <a:pt x="12169" y="13158"/>
                </a:lnTo>
                <a:lnTo>
                  <a:pt x="11631" y="12986"/>
                </a:lnTo>
                <a:lnTo>
                  <a:pt x="11029" y="12750"/>
                </a:lnTo>
                <a:lnTo>
                  <a:pt x="10384" y="12492"/>
                </a:lnTo>
                <a:lnTo>
                  <a:pt x="8987" y="11868"/>
                </a:lnTo>
                <a:lnTo>
                  <a:pt x="7611" y="11245"/>
                </a:lnTo>
                <a:lnTo>
                  <a:pt x="6966" y="10965"/>
                </a:lnTo>
                <a:lnTo>
                  <a:pt x="6386" y="10750"/>
                </a:lnTo>
                <a:lnTo>
                  <a:pt x="5870" y="10600"/>
                </a:lnTo>
                <a:lnTo>
                  <a:pt x="5633" y="10535"/>
                </a:lnTo>
                <a:lnTo>
                  <a:pt x="5440" y="10514"/>
                </a:lnTo>
                <a:lnTo>
                  <a:pt x="5268" y="10492"/>
                </a:lnTo>
                <a:lnTo>
                  <a:pt x="5117" y="10514"/>
                </a:lnTo>
                <a:lnTo>
                  <a:pt x="5010" y="10557"/>
                </a:lnTo>
                <a:lnTo>
                  <a:pt x="4924" y="10621"/>
                </a:lnTo>
                <a:lnTo>
                  <a:pt x="4881" y="10729"/>
                </a:lnTo>
                <a:lnTo>
                  <a:pt x="4881" y="10858"/>
                </a:lnTo>
                <a:lnTo>
                  <a:pt x="4902" y="10987"/>
                </a:lnTo>
                <a:lnTo>
                  <a:pt x="4967" y="11159"/>
                </a:lnTo>
                <a:lnTo>
                  <a:pt x="5053" y="11331"/>
                </a:lnTo>
                <a:lnTo>
                  <a:pt x="5182" y="11524"/>
                </a:lnTo>
                <a:lnTo>
                  <a:pt x="5483" y="11976"/>
                </a:lnTo>
                <a:lnTo>
                  <a:pt x="5891" y="12470"/>
                </a:lnTo>
                <a:lnTo>
                  <a:pt x="6343" y="13008"/>
                </a:lnTo>
                <a:lnTo>
                  <a:pt x="7353" y="14126"/>
                </a:lnTo>
                <a:lnTo>
                  <a:pt x="8363" y="15244"/>
                </a:lnTo>
                <a:lnTo>
                  <a:pt x="8836" y="15781"/>
                </a:lnTo>
                <a:lnTo>
                  <a:pt x="9245" y="16276"/>
                </a:lnTo>
                <a:lnTo>
                  <a:pt x="9567" y="16727"/>
                </a:lnTo>
                <a:lnTo>
                  <a:pt x="9696" y="16942"/>
                </a:lnTo>
                <a:lnTo>
                  <a:pt x="9804" y="17136"/>
                </a:lnTo>
                <a:lnTo>
                  <a:pt x="9868" y="17308"/>
                </a:lnTo>
                <a:lnTo>
                  <a:pt x="9911" y="17458"/>
                </a:lnTo>
                <a:lnTo>
                  <a:pt x="9911" y="17587"/>
                </a:lnTo>
                <a:lnTo>
                  <a:pt x="9890" y="17694"/>
                </a:lnTo>
                <a:lnTo>
                  <a:pt x="9825" y="17780"/>
                </a:lnTo>
                <a:lnTo>
                  <a:pt x="9696" y="17845"/>
                </a:lnTo>
                <a:lnTo>
                  <a:pt x="9567" y="17909"/>
                </a:lnTo>
                <a:lnTo>
                  <a:pt x="9374" y="17931"/>
                </a:lnTo>
                <a:lnTo>
                  <a:pt x="9159" y="17974"/>
                </a:lnTo>
                <a:lnTo>
                  <a:pt x="8363" y="17974"/>
                </a:lnTo>
                <a:lnTo>
                  <a:pt x="7719" y="17952"/>
                </a:lnTo>
                <a:lnTo>
                  <a:pt x="7031" y="17888"/>
                </a:lnTo>
                <a:lnTo>
                  <a:pt x="5504" y="17716"/>
                </a:lnTo>
                <a:lnTo>
                  <a:pt x="3999" y="17565"/>
                </a:lnTo>
                <a:lnTo>
                  <a:pt x="3311" y="17501"/>
                </a:lnTo>
                <a:lnTo>
                  <a:pt x="2688" y="17479"/>
                </a:lnTo>
                <a:lnTo>
                  <a:pt x="2150" y="17479"/>
                </a:lnTo>
                <a:lnTo>
                  <a:pt x="1914" y="17501"/>
                </a:lnTo>
                <a:lnTo>
                  <a:pt x="1699" y="17544"/>
                </a:lnTo>
                <a:lnTo>
                  <a:pt x="1548" y="17587"/>
                </a:lnTo>
                <a:lnTo>
                  <a:pt x="1398" y="17651"/>
                </a:lnTo>
                <a:lnTo>
                  <a:pt x="1312" y="17716"/>
                </a:lnTo>
                <a:lnTo>
                  <a:pt x="1247" y="17823"/>
                </a:lnTo>
                <a:lnTo>
                  <a:pt x="1247" y="17931"/>
                </a:lnTo>
                <a:lnTo>
                  <a:pt x="1269" y="18038"/>
                </a:lnTo>
                <a:lnTo>
                  <a:pt x="1355" y="18167"/>
                </a:lnTo>
                <a:lnTo>
                  <a:pt x="1462" y="18296"/>
                </a:lnTo>
                <a:lnTo>
                  <a:pt x="1613" y="18447"/>
                </a:lnTo>
                <a:lnTo>
                  <a:pt x="1785" y="18597"/>
                </a:lnTo>
                <a:lnTo>
                  <a:pt x="2215" y="18920"/>
                </a:lnTo>
                <a:lnTo>
                  <a:pt x="2731" y="19264"/>
                </a:lnTo>
                <a:lnTo>
                  <a:pt x="3333" y="19629"/>
                </a:lnTo>
                <a:lnTo>
                  <a:pt x="4644" y="20382"/>
                </a:lnTo>
                <a:lnTo>
                  <a:pt x="5956" y="21134"/>
                </a:lnTo>
                <a:lnTo>
                  <a:pt x="6579" y="21500"/>
                </a:lnTo>
                <a:lnTo>
                  <a:pt x="7117" y="21844"/>
                </a:lnTo>
                <a:lnTo>
                  <a:pt x="7568" y="22166"/>
                </a:lnTo>
                <a:lnTo>
                  <a:pt x="7740" y="22338"/>
                </a:lnTo>
                <a:lnTo>
                  <a:pt x="7912" y="22489"/>
                </a:lnTo>
                <a:lnTo>
                  <a:pt x="8019" y="22618"/>
                </a:lnTo>
                <a:lnTo>
                  <a:pt x="8105" y="22747"/>
                </a:lnTo>
                <a:lnTo>
                  <a:pt x="8170" y="22876"/>
                </a:lnTo>
                <a:lnTo>
                  <a:pt x="8170" y="22983"/>
                </a:lnTo>
                <a:lnTo>
                  <a:pt x="8127" y="23091"/>
                </a:lnTo>
                <a:lnTo>
                  <a:pt x="8041" y="23177"/>
                </a:lnTo>
                <a:lnTo>
                  <a:pt x="7934" y="23284"/>
                </a:lnTo>
                <a:lnTo>
                  <a:pt x="7762" y="23370"/>
                </a:lnTo>
                <a:lnTo>
                  <a:pt x="7568" y="23478"/>
                </a:lnTo>
                <a:lnTo>
                  <a:pt x="7353" y="23564"/>
                </a:lnTo>
                <a:lnTo>
                  <a:pt x="6816" y="23736"/>
                </a:lnTo>
                <a:lnTo>
                  <a:pt x="6192" y="23886"/>
                </a:lnTo>
                <a:lnTo>
                  <a:pt x="5504" y="24058"/>
                </a:lnTo>
                <a:lnTo>
                  <a:pt x="4021" y="24359"/>
                </a:lnTo>
                <a:lnTo>
                  <a:pt x="2537" y="24682"/>
                </a:lnTo>
                <a:lnTo>
                  <a:pt x="1849" y="24832"/>
                </a:lnTo>
                <a:lnTo>
                  <a:pt x="1247" y="25004"/>
                </a:lnTo>
                <a:lnTo>
                  <a:pt x="731" y="25176"/>
                </a:lnTo>
                <a:lnTo>
                  <a:pt x="516" y="25284"/>
                </a:lnTo>
                <a:lnTo>
                  <a:pt x="344" y="25370"/>
                </a:lnTo>
                <a:lnTo>
                  <a:pt x="194" y="25477"/>
                </a:lnTo>
                <a:lnTo>
                  <a:pt x="86" y="25563"/>
                </a:lnTo>
                <a:lnTo>
                  <a:pt x="22" y="25671"/>
                </a:lnTo>
                <a:lnTo>
                  <a:pt x="0" y="25778"/>
                </a:lnTo>
                <a:lnTo>
                  <a:pt x="22" y="25886"/>
                </a:lnTo>
                <a:lnTo>
                  <a:pt x="86" y="25993"/>
                </a:lnTo>
                <a:lnTo>
                  <a:pt x="194" y="26079"/>
                </a:lnTo>
                <a:lnTo>
                  <a:pt x="344" y="26187"/>
                </a:lnTo>
                <a:lnTo>
                  <a:pt x="516" y="26273"/>
                </a:lnTo>
                <a:lnTo>
                  <a:pt x="731" y="26380"/>
                </a:lnTo>
                <a:lnTo>
                  <a:pt x="1247" y="26552"/>
                </a:lnTo>
                <a:lnTo>
                  <a:pt x="1849" y="26724"/>
                </a:lnTo>
                <a:lnTo>
                  <a:pt x="2537" y="26875"/>
                </a:lnTo>
                <a:lnTo>
                  <a:pt x="4021" y="27197"/>
                </a:lnTo>
                <a:lnTo>
                  <a:pt x="5504" y="27498"/>
                </a:lnTo>
                <a:lnTo>
                  <a:pt x="6192" y="27670"/>
                </a:lnTo>
                <a:lnTo>
                  <a:pt x="6816" y="27820"/>
                </a:lnTo>
                <a:lnTo>
                  <a:pt x="7353" y="27992"/>
                </a:lnTo>
                <a:lnTo>
                  <a:pt x="7568" y="28078"/>
                </a:lnTo>
                <a:lnTo>
                  <a:pt x="7762" y="28186"/>
                </a:lnTo>
                <a:lnTo>
                  <a:pt x="7934" y="28272"/>
                </a:lnTo>
                <a:lnTo>
                  <a:pt x="8041" y="28379"/>
                </a:lnTo>
                <a:lnTo>
                  <a:pt x="8127" y="28465"/>
                </a:lnTo>
                <a:lnTo>
                  <a:pt x="8170" y="28573"/>
                </a:lnTo>
                <a:lnTo>
                  <a:pt x="8170" y="28680"/>
                </a:lnTo>
                <a:lnTo>
                  <a:pt x="8105" y="28809"/>
                </a:lnTo>
                <a:lnTo>
                  <a:pt x="8019" y="28938"/>
                </a:lnTo>
                <a:lnTo>
                  <a:pt x="7912" y="29067"/>
                </a:lnTo>
                <a:lnTo>
                  <a:pt x="7740" y="29218"/>
                </a:lnTo>
                <a:lnTo>
                  <a:pt x="7568" y="29390"/>
                </a:lnTo>
                <a:lnTo>
                  <a:pt x="7117" y="29712"/>
                </a:lnTo>
                <a:lnTo>
                  <a:pt x="6579" y="30056"/>
                </a:lnTo>
                <a:lnTo>
                  <a:pt x="5956" y="30422"/>
                </a:lnTo>
                <a:lnTo>
                  <a:pt x="4644" y="31174"/>
                </a:lnTo>
                <a:lnTo>
                  <a:pt x="3333" y="31927"/>
                </a:lnTo>
                <a:lnTo>
                  <a:pt x="2731" y="32292"/>
                </a:lnTo>
                <a:lnTo>
                  <a:pt x="2215" y="32636"/>
                </a:lnTo>
                <a:lnTo>
                  <a:pt x="1785" y="32959"/>
                </a:lnTo>
                <a:lnTo>
                  <a:pt x="1613" y="33109"/>
                </a:lnTo>
                <a:lnTo>
                  <a:pt x="1462" y="33260"/>
                </a:lnTo>
                <a:lnTo>
                  <a:pt x="1355" y="33389"/>
                </a:lnTo>
                <a:lnTo>
                  <a:pt x="1269" y="33518"/>
                </a:lnTo>
                <a:lnTo>
                  <a:pt x="1247" y="33625"/>
                </a:lnTo>
                <a:lnTo>
                  <a:pt x="1247" y="33733"/>
                </a:lnTo>
                <a:lnTo>
                  <a:pt x="1312" y="33840"/>
                </a:lnTo>
                <a:lnTo>
                  <a:pt x="1398" y="33905"/>
                </a:lnTo>
                <a:lnTo>
                  <a:pt x="1548" y="33969"/>
                </a:lnTo>
                <a:lnTo>
                  <a:pt x="1699" y="34012"/>
                </a:lnTo>
                <a:lnTo>
                  <a:pt x="1914" y="34055"/>
                </a:lnTo>
                <a:lnTo>
                  <a:pt x="2150" y="34077"/>
                </a:lnTo>
                <a:lnTo>
                  <a:pt x="2688" y="34077"/>
                </a:lnTo>
                <a:lnTo>
                  <a:pt x="3311" y="34055"/>
                </a:lnTo>
                <a:lnTo>
                  <a:pt x="3999" y="33991"/>
                </a:lnTo>
                <a:lnTo>
                  <a:pt x="5504" y="33840"/>
                </a:lnTo>
                <a:lnTo>
                  <a:pt x="7031" y="33668"/>
                </a:lnTo>
                <a:lnTo>
                  <a:pt x="7719" y="33604"/>
                </a:lnTo>
                <a:lnTo>
                  <a:pt x="8363" y="33582"/>
                </a:lnTo>
                <a:lnTo>
                  <a:pt x="9159" y="33582"/>
                </a:lnTo>
                <a:lnTo>
                  <a:pt x="9374" y="33625"/>
                </a:lnTo>
                <a:lnTo>
                  <a:pt x="9567" y="33647"/>
                </a:lnTo>
                <a:lnTo>
                  <a:pt x="9696" y="33711"/>
                </a:lnTo>
                <a:lnTo>
                  <a:pt x="9825" y="33776"/>
                </a:lnTo>
                <a:lnTo>
                  <a:pt x="9890" y="33862"/>
                </a:lnTo>
                <a:lnTo>
                  <a:pt x="9911" y="33969"/>
                </a:lnTo>
                <a:lnTo>
                  <a:pt x="9911" y="34098"/>
                </a:lnTo>
                <a:lnTo>
                  <a:pt x="9868" y="34249"/>
                </a:lnTo>
                <a:lnTo>
                  <a:pt x="9804" y="34421"/>
                </a:lnTo>
                <a:lnTo>
                  <a:pt x="9696" y="34614"/>
                </a:lnTo>
                <a:lnTo>
                  <a:pt x="9567" y="34829"/>
                </a:lnTo>
                <a:lnTo>
                  <a:pt x="9245" y="35281"/>
                </a:lnTo>
                <a:lnTo>
                  <a:pt x="8836" y="35775"/>
                </a:lnTo>
                <a:lnTo>
                  <a:pt x="8363" y="36313"/>
                </a:lnTo>
                <a:lnTo>
                  <a:pt x="7353" y="37430"/>
                </a:lnTo>
                <a:lnTo>
                  <a:pt x="6343" y="38548"/>
                </a:lnTo>
                <a:lnTo>
                  <a:pt x="5891" y="39086"/>
                </a:lnTo>
                <a:lnTo>
                  <a:pt x="5483" y="39580"/>
                </a:lnTo>
                <a:lnTo>
                  <a:pt x="5182" y="40010"/>
                </a:lnTo>
                <a:lnTo>
                  <a:pt x="5053" y="40225"/>
                </a:lnTo>
                <a:lnTo>
                  <a:pt x="4967" y="40397"/>
                </a:lnTo>
                <a:lnTo>
                  <a:pt x="4902" y="40569"/>
                </a:lnTo>
                <a:lnTo>
                  <a:pt x="4881" y="40698"/>
                </a:lnTo>
                <a:lnTo>
                  <a:pt x="4881" y="40827"/>
                </a:lnTo>
                <a:lnTo>
                  <a:pt x="4924" y="40935"/>
                </a:lnTo>
                <a:lnTo>
                  <a:pt x="5010" y="40999"/>
                </a:lnTo>
                <a:lnTo>
                  <a:pt x="5117" y="41042"/>
                </a:lnTo>
                <a:lnTo>
                  <a:pt x="5268" y="41064"/>
                </a:lnTo>
                <a:lnTo>
                  <a:pt x="5440" y="41042"/>
                </a:lnTo>
                <a:lnTo>
                  <a:pt x="5633" y="41021"/>
                </a:lnTo>
                <a:lnTo>
                  <a:pt x="5870" y="40956"/>
                </a:lnTo>
                <a:lnTo>
                  <a:pt x="6386" y="40806"/>
                </a:lnTo>
                <a:lnTo>
                  <a:pt x="6966" y="40591"/>
                </a:lnTo>
                <a:lnTo>
                  <a:pt x="7611" y="40311"/>
                </a:lnTo>
                <a:lnTo>
                  <a:pt x="8987" y="39688"/>
                </a:lnTo>
                <a:lnTo>
                  <a:pt x="10384" y="39064"/>
                </a:lnTo>
                <a:lnTo>
                  <a:pt x="11029" y="38806"/>
                </a:lnTo>
                <a:lnTo>
                  <a:pt x="11631" y="38570"/>
                </a:lnTo>
                <a:lnTo>
                  <a:pt x="12169" y="38398"/>
                </a:lnTo>
                <a:lnTo>
                  <a:pt x="12405" y="38333"/>
                </a:lnTo>
                <a:lnTo>
                  <a:pt x="12599" y="38290"/>
                </a:lnTo>
                <a:lnTo>
                  <a:pt x="12792" y="38269"/>
                </a:lnTo>
                <a:lnTo>
                  <a:pt x="12943" y="38290"/>
                </a:lnTo>
                <a:lnTo>
                  <a:pt x="13072" y="38312"/>
                </a:lnTo>
                <a:lnTo>
                  <a:pt x="13158" y="38376"/>
                </a:lnTo>
                <a:lnTo>
                  <a:pt x="13222" y="38462"/>
                </a:lnTo>
                <a:lnTo>
                  <a:pt x="13265" y="38591"/>
                </a:lnTo>
                <a:lnTo>
                  <a:pt x="13265" y="38742"/>
                </a:lnTo>
                <a:lnTo>
                  <a:pt x="13244" y="38935"/>
                </a:lnTo>
                <a:lnTo>
                  <a:pt x="13222" y="39150"/>
                </a:lnTo>
                <a:lnTo>
                  <a:pt x="13158" y="39387"/>
                </a:lnTo>
                <a:lnTo>
                  <a:pt x="12986" y="39903"/>
                </a:lnTo>
                <a:lnTo>
                  <a:pt x="12749" y="40505"/>
                </a:lnTo>
                <a:lnTo>
                  <a:pt x="12470" y="41171"/>
                </a:lnTo>
                <a:lnTo>
                  <a:pt x="11846" y="42547"/>
                </a:lnTo>
                <a:lnTo>
                  <a:pt x="11223" y="43923"/>
                </a:lnTo>
                <a:lnTo>
                  <a:pt x="10965" y="44568"/>
                </a:lnTo>
                <a:lnTo>
                  <a:pt x="10750" y="45170"/>
                </a:lnTo>
                <a:lnTo>
                  <a:pt x="10578" y="45686"/>
                </a:lnTo>
                <a:lnTo>
                  <a:pt x="10535" y="45901"/>
                </a:lnTo>
                <a:lnTo>
                  <a:pt x="10492" y="46116"/>
                </a:lnTo>
                <a:lnTo>
                  <a:pt x="10492" y="46288"/>
                </a:lnTo>
                <a:lnTo>
                  <a:pt x="10513" y="46439"/>
                </a:lnTo>
                <a:lnTo>
                  <a:pt x="10556" y="46546"/>
                </a:lnTo>
                <a:lnTo>
                  <a:pt x="10621" y="46632"/>
                </a:lnTo>
                <a:lnTo>
                  <a:pt x="10707" y="46675"/>
                </a:lnTo>
                <a:lnTo>
                  <a:pt x="10836" y="46675"/>
                </a:lnTo>
                <a:lnTo>
                  <a:pt x="10986" y="46654"/>
                </a:lnTo>
                <a:lnTo>
                  <a:pt x="11137" y="46589"/>
                </a:lnTo>
                <a:lnTo>
                  <a:pt x="11330" y="46482"/>
                </a:lnTo>
                <a:lnTo>
                  <a:pt x="11524" y="46374"/>
                </a:lnTo>
                <a:lnTo>
                  <a:pt x="11975" y="46052"/>
                </a:lnTo>
                <a:lnTo>
                  <a:pt x="12448" y="45665"/>
                </a:lnTo>
                <a:lnTo>
                  <a:pt x="12986" y="45213"/>
                </a:lnTo>
                <a:lnTo>
                  <a:pt x="14104" y="44203"/>
                </a:lnTo>
                <a:lnTo>
                  <a:pt x="15243" y="43171"/>
                </a:lnTo>
                <a:lnTo>
                  <a:pt x="15781" y="42719"/>
                </a:lnTo>
                <a:lnTo>
                  <a:pt x="16275" y="42311"/>
                </a:lnTo>
                <a:lnTo>
                  <a:pt x="16727" y="41988"/>
                </a:lnTo>
                <a:lnTo>
                  <a:pt x="16942" y="41859"/>
                </a:lnTo>
                <a:lnTo>
                  <a:pt x="17114" y="41752"/>
                </a:lnTo>
                <a:lnTo>
                  <a:pt x="17286" y="41687"/>
                </a:lnTo>
                <a:lnTo>
                  <a:pt x="17436" y="41644"/>
                </a:lnTo>
                <a:lnTo>
                  <a:pt x="17565" y="41623"/>
                </a:lnTo>
                <a:lnTo>
                  <a:pt x="17673" y="41666"/>
                </a:lnTo>
                <a:lnTo>
                  <a:pt x="17758" y="41730"/>
                </a:lnTo>
                <a:lnTo>
                  <a:pt x="17844" y="41838"/>
                </a:lnTo>
                <a:lnTo>
                  <a:pt x="17887" y="41988"/>
                </a:lnTo>
                <a:lnTo>
                  <a:pt x="17930" y="42160"/>
                </a:lnTo>
                <a:lnTo>
                  <a:pt x="17952" y="42375"/>
                </a:lnTo>
                <a:lnTo>
                  <a:pt x="17973" y="42612"/>
                </a:lnTo>
                <a:lnTo>
                  <a:pt x="17973" y="43171"/>
                </a:lnTo>
                <a:lnTo>
                  <a:pt x="17930" y="43816"/>
                </a:lnTo>
                <a:lnTo>
                  <a:pt x="17866" y="44525"/>
                </a:lnTo>
                <a:lnTo>
                  <a:pt x="17715" y="46030"/>
                </a:lnTo>
                <a:lnTo>
                  <a:pt x="17544" y="47535"/>
                </a:lnTo>
                <a:lnTo>
                  <a:pt x="17501" y="48244"/>
                </a:lnTo>
                <a:lnTo>
                  <a:pt x="17458" y="48868"/>
                </a:lnTo>
                <a:lnTo>
                  <a:pt x="17479" y="49405"/>
                </a:lnTo>
                <a:lnTo>
                  <a:pt x="17501" y="49642"/>
                </a:lnTo>
                <a:lnTo>
                  <a:pt x="17522" y="49835"/>
                </a:lnTo>
                <a:lnTo>
                  <a:pt x="17565" y="50007"/>
                </a:lnTo>
                <a:lnTo>
                  <a:pt x="17630" y="50136"/>
                </a:lnTo>
                <a:lnTo>
                  <a:pt x="17715" y="50244"/>
                </a:lnTo>
                <a:lnTo>
                  <a:pt x="17801" y="50287"/>
                </a:lnTo>
                <a:lnTo>
                  <a:pt x="17909" y="50308"/>
                </a:lnTo>
                <a:lnTo>
                  <a:pt x="18016" y="50265"/>
                </a:lnTo>
                <a:lnTo>
                  <a:pt x="18145" y="50201"/>
                </a:lnTo>
                <a:lnTo>
                  <a:pt x="18296" y="50093"/>
                </a:lnTo>
                <a:lnTo>
                  <a:pt x="18425" y="49943"/>
                </a:lnTo>
                <a:lnTo>
                  <a:pt x="18575" y="49771"/>
                </a:lnTo>
                <a:lnTo>
                  <a:pt x="18898" y="49341"/>
                </a:lnTo>
                <a:lnTo>
                  <a:pt x="19242" y="48803"/>
                </a:lnTo>
                <a:lnTo>
                  <a:pt x="19607" y="48201"/>
                </a:lnTo>
                <a:lnTo>
                  <a:pt x="20360" y="46890"/>
                </a:lnTo>
                <a:lnTo>
                  <a:pt x="21112" y="45579"/>
                </a:lnTo>
                <a:lnTo>
                  <a:pt x="21478" y="44977"/>
                </a:lnTo>
                <a:lnTo>
                  <a:pt x="21843" y="44439"/>
                </a:lnTo>
                <a:lnTo>
                  <a:pt x="22166" y="43988"/>
                </a:lnTo>
                <a:lnTo>
                  <a:pt x="22316" y="43794"/>
                </a:lnTo>
                <a:lnTo>
                  <a:pt x="22467" y="43644"/>
                </a:lnTo>
                <a:lnTo>
                  <a:pt x="22617" y="43515"/>
                </a:lnTo>
                <a:lnTo>
                  <a:pt x="22746" y="43429"/>
                </a:lnTo>
                <a:lnTo>
                  <a:pt x="22854" y="43386"/>
                </a:lnTo>
                <a:lnTo>
                  <a:pt x="22983" y="43386"/>
                </a:lnTo>
                <a:lnTo>
                  <a:pt x="23069" y="43429"/>
                </a:lnTo>
                <a:lnTo>
                  <a:pt x="23176" y="43493"/>
                </a:lnTo>
                <a:lnTo>
                  <a:pt x="23262" y="43622"/>
                </a:lnTo>
                <a:lnTo>
                  <a:pt x="23370" y="43773"/>
                </a:lnTo>
                <a:lnTo>
                  <a:pt x="23456" y="43966"/>
                </a:lnTo>
                <a:lnTo>
                  <a:pt x="23542" y="44203"/>
                </a:lnTo>
                <a:lnTo>
                  <a:pt x="23714" y="44740"/>
                </a:lnTo>
                <a:lnTo>
                  <a:pt x="23886" y="45342"/>
                </a:lnTo>
                <a:lnTo>
                  <a:pt x="24036" y="46030"/>
                </a:lnTo>
                <a:lnTo>
                  <a:pt x="24359" y="47535"/>
                </a:lnTo>
                <a:lnTo>
                  <a:pt x="24660" y="48997"/>
                </a:lnTo>
                <a:lnTo>
                  <a:pt x="24832" y="49685"/>
                </a:lnTo>
                <a:lnTo>
                  <a:pt x="25004" y="50287"/>
                </a:lnTo>
                <a:lnTo>
                  <a:pt x="25176" y="50803"/>
                </a:lnTo>
                <a:lnTo>
                  <a:pt x="25262" y="51018"/>
                </a:lnTo>
                <a:lnTo>
                  <a:pt x="25369" y="51211"/>
                </a:lnTo>
                <a:lnTo>
                  <a:pt x="25455" y="51340"/>
                </a:lnTo>
                <a:lnTo>
                  <a:pt x="25563" y="51448"/>
                </a:lnTo>
                <a:lnTo>
                  <a:pt x="25670" y="51512"/>
                </a:lnTo>
                <a:lnTo>
                  <a:pt x="25778" y="51555"/>
                </a:lnTo>
                <a:lnTo>
                  <a:pt x="26229" y="51512"/>
                </a:lnTo>
                <a:lnTo>
                  <a:pt x="26659" y="51448"/>
                </a:lnTo>
                <a:lnTo>
                  <a:pt x="27089" y="51340"/>
                </a:lnTo>
                <a:lnTo>
                  <a:pt x="27476" y="51211"/>
                </a:lnTo>
                <a:lnTo>
                  <a:pt x="27820" y="51018"/>
                </a:lnTo>
                <a:lnTo>
                  <a:pt x="28164" y="50803"/>
                </a:lnTo>
                <a:lnTo>
                  <a:pt x="28508" y="50566"/>
                </a:lnTo>
                <a:lnTo>
                  <a:pt x="28809" y="50308"/>
                </a:lnTo>
                <a:lnTo>
                  <a:pt x="29088" y="50007"/>
                </a:lnTo>
                <a:lnTo>
                  <a:pt x="29368" y="49706"/>
                </a:lnTo>
                <a:lnTo>
                  <a:pt x="29647" y="49384"/>
                </a:lnTo>
                <a:lnTo>
                  <a:pt x="29905" y="49040"/>
                </a:lnTo>
                <a:lnTo>
                  <a:pt x="30400" y="48309"/>
                </a:lnTo>
                <a:lnTo>
                  <a:pt x="30873" y="47578"/>
                </a:lnTo>
                <a:lnTo>
                  <a:pt x="31367" y="46826"/>
                </a:lnTo>
                <a:lnTo>
                  <a:pt x="31862" y="46116"/>
                </a:lnTo>
                <a:lnTo>
                  <a:pt x="32120" y="45772"/>
                </a:lnTo>
                <a:lnTo>
                  <a:pt x="32399" y="45450"/>
                </a:lnTo>
                <a:lnTo>
                  <a:pt x="32679" y="45127"/>
                </a:lnTo>
                <a:lnTo>
                  <a:pt x="32958" y="44848"/>
                </a:lnTo>
                <a:lnTo>
                  <a:pt x="33259" y="44568"/>
                </a:lnTo>
                <a:lnTo>
                  <a:pt x="33603" y="44332"/>
                </a:lnTo>
                <a:lnTo>
                  <a:pt x="33947" y="44117"/>
                </a:lnTo>
                <a:lnTo>
                  <a:pt x="34291" y="43945"/>
                </a:lnTo>
                <a:lnTo>
                  <a:pt x="34678" y="43794"/>
                </a:lnTo>
                <a:lnTo>
                  <a:pt x="35087" y="43687"/>
                </a:lnTo>
                <a:lnTo>
                  <a:pt x="35538" y="43622"/>
                </a:lnTo>
                <a:lnTo>
                  <a:pt x="35990" y="43601"/>
                </a:lnTo>
                <a:lnTo>
                  <a:pt x="36463" y="43622"/>
                </a:lnTo>
                <a:lnTo>
                  <a:pt x="36893" y="43687"/>
                </a:lnTo>
                <a:lnTo>
                  <a:pt x="37301" y="43794"/>
                </a:lnTo>
                <a:lnTo>
                  <a:pt x="37688" y="43945"/>
                </a:lnTo>
                <a:lnTo>
                  <a:pt x="38053" y="44117"/>
                </a:lnTo>
                <a:lnTo>
                  <a:pt x="38397" y="44332"/>
                </a:lnTo>
                <a:lnTo>
                  <a:pt x="38720" y="44568"/>
                </a:lnTo>
                <a:lnTo>
                  <a:pt x="39042" y="44848"/>
                </a:lnTo>
                <a:lnTo>
                  <a:pt x="39322" y="45127"/>
                </a:lnTo>
                <a:lnTo>
                  <a:pt x="39601" y="45450"/>
                </a:lnTo>
                <a:lnTo>
                  <a:pt x="39881" y="45772"/>
                </a:lnTo>
                <a:lnTo>
                  <a:pt x="40139" y="46116"/>
                </a:lnTo>
                <a:lnTo>
                  <a:pt x="40633" y="46826"/>
                </a:lnTo>
                <a:lnTo>
                  <a:pt x="41106" y="47578"/>
                </a:lnTo>
                <a:lnTo>
                  <a:pt x="41601" y="48309"/>
                </a:lnTo>
                <a:lnTo>
                  <a:pt x="42095" y="49040"/>
                </a:lnTo>
                <a:lnTo>
                  <a:pt x="42353" y="49384"/>
                </a:lnTo>
                <a:lnTo>
                  <a:pt x="42611" y="49706"/>
                </a:lnTo>
                <a:lnTo>
                  <a:pt x="42891" y="50007"/>
                </a:lnTo>
                <a:lnTo>
                  <a:pt x="43192" y="50308"/>
                </a:lnTo>
                <a:lnTo>
                  <a:pt x="43493" y="50566"/>
                </a:lnTo>
                <a:lnTo>
                  <a:pt x="43815" y="50803"/>
                </a:lnTo>
                <a:lnTo>
                  <a:pt x="44159" y="51018"/>
                </a:lnTo>
                <a:lnTo>
                  <a:pt x="44525" y="51211"/>
                </a:lnTo>
                <a:lnTo>
                  <a:pt x="44912" y="51340"/>
                </a:lnTo>
                <a:lnTo>
                  <a:pt x="45320" y="51448"/>
                </a:lnTo>
                <a:lnTo>
                  <a:pt x="45772" y="51512"/>
                </a:lnTo>
                <a:lnTo>
                  <a:pt x="46223" y="51555"/>
                </a:lnTo>
                <a:lnTo>
                  <a:pt x="46696" y="51512"/>
                </a:lnTo>
                <a:lnTo>
                  <a:pt x="47126" y="51448"/>
                </a:lnTo>
                <a:lnTo>
                  <a:pt x="47534" y="51340"/>
                </a:lnTo>
                <a:lnTo>
                  <a:pt x="47921" y="51211"/>
                </a:lnTo>
                <a:lnTo>
                  <a:pt x="48287" y="51018"/>
                </a:lnTo>
                <a:lnTo>
                  <a:pt x="48631" y="50803"/>
                </a:lnTo>
                <a:lnTo>
                  <a:pt x="48953" y="50566"/>
                </a:lnTo>
                <a:lnTo>
                  <a:pt x="49276" y="50308"/>
                </a:lnTo>
                <a:lnTo>
                  <a:pt x="49555" y="50007"/>
                </a:lnTo>
                <a:lnTo>
                  <a:pt x="49835" y="49706"/>
                </a:lnTo>
                <a:lnTo>
                  <a:pt x="50114" y="49384"/>
                </a:lnTo>
                <a:lnTo>
                  <a:pt x="50372" y="49040"/>
                </a:lnTo>
                <a:lnTo>
                  <a:pt x="50867" y="48309"/>
                </a:lnTo>
                <a:lnTo>
                  <a:pt x="51340" y="47578"/>
                </a:lnTo>
                <a:lnTo>
                  <a:pt x="51834" y="46826"/>
                </a:lnTo>
                <a:lnTo>
                  <a:pt x="52329" y="46116"/>
                </a:lnTo>
                <a:lnTo>
                  <a:pt x="52587" y="45772"/>
                </a:lnTo>
                <a:lnTo>
                  <a:pt x="52845" y="45450"/>
                </a:lnTo>
                <a:lnTo>
                  <a:pt x="53124" y="45127"/>
                </a:lnTo>
                <a:lnTo>
                  <a:pt x="53425" y="44848"/>
                </a:lnTo>
                <a:lnTo>
                  <a:pt x="53726" y="44568"/>
                </a:lnTo>
                <a:lnTo>
                  <a:pt x="54049" y="44332"/>
                </a:lnTo>
                <a:lnTo>
                  <a:pt x="54393" y="44117"/>
                </a:lnTo>
                <a:lnTo>
                  <a:pt x="54758" y="43945"/>
                </a:lnTo>
                <a:lnTo>
                  <a:pt x="55145" y="43794"/>
                </a:lnTo>
                <a:lnTo>
                  <a:pt x="55554" y="43687"/>
                </a:lnTo>
                <a:lnTo>
                  <a:pt x="56005" y="43622"/>
                </a:lnTo>
                <a:lnTo>
                  <a:pt x="56457" y="43601"/>
                </a:lnTo>
                <a:lnTo>
                  <a:pt x="56929" y="43622"/>
                </a:lnTo>
                <a:lnTo>
                  <a:pt x="57359" y="43687"/>
                </a:lnTo>
                <a:lnTo>
                  <a:pt x="57768" y="43794"/>
                </a:lnTo>
                <a:lnTo>
                  <a:pt x="58155" y="43945"/>
                </a:lnTo>
                <a:lnTo>
                  <a:pt x="58520" y="44117"/>
                </a:lnTo>
                <a:lnTo>
                  <a:pt x="58864" y="44332"/>
                </a:lnTo>
                <a:lnTo>
                  <a:pt x="59187" y="44568"/>
                </a:lnTo>
                <a:lnTo>
                  <a:pt x="59488" y="44848"/>
                </a:lnTo>
                <a:lnTo>
                  <a:pt x="59789" y="45127"/>
                </a:lnTo>
                <a:lnTo>
                  <a:pt x="60068" y="45450"/>
                </a:lnTo>
                <a:lnTo>
                  <a:pt x="60326" y="45772"/>
                </a:lnTo>
                <a:lnTo>
                  <a:pt x="60606" y="46116"/>
                </a:lnTo>
                <a:lnTo>
                  <a:pt x="61100" y="46826"/>
                </a:lnTo>
                <a:lnTo>
                  <a:pt x="61573" y="47578"/>
                </a:lnTo>
                <a:lnTo>
                  <a:pt x="62046" y="48309"/>
                </a:lnTo>
                <a:lnTo>
                  <a:pt x="62562" y="49040"/>
                </a:lnTo>
                <a:lnTo>
                  <a:pt x="62820" y="49384"/>
                </a:lnTo>
                <a:lnTo>
                  <a:pt x="63078" y="49706"/>
                </a:lnTo>
                <a:lnTo>
                  <a:pt x="63358" y="50007"/>
                </a:lnTo>
                <a:lnTo>
                  <a:pt x="63659" y="50308"/>
                </a:lnTo>
                <a:lnTo>
                  <a:pt x="63960" y="50566"/>
                </a:lnTo>
                <a:lnTo>
                  <a:pt x="64282" y="50803"/>
                </a:lnTo>
                <a:lnTo>
                  <a:pt x="64626" y="51018"/>
                </a:lnTo>
                <a:lnTo>
                  <a:pt x="64992" y="51211"/>
                </a:lnTo>
                <a:lnTo>
                  <a:pt x="65379" y="51340"/>
                </a:lnTo>
                <a:lnTo>
                  <a:pt x="65787" y="51448"/>
                </a:lnTo>
                <a:lnTo>
                  <a:pt x="66217" y="51512"/>
                </a:lnTo>
                <a:lnTo>
                  <a:pt x="66690" y="51555"/>
                </a:lnTo>
                <a:lnTo>
                  <a:pt x="67163" y="51512"/>
                </a:lnTo>
                <a:lnTo>
                  <a:pt x="67593" y="51448"/>
                </a:lnTo>
                <a:lnTo>
                  <a:pt x="68001" y="51340"/>
                </a:lnTo>
                <a:lnTo>
                  <a:pt x="68388" y="51211"/>
                </a:lnTo>
                <a:lnTo>
                  <a:pt x="68754" y="51018"/>
                </a:lnTo>
                <a:lnTo>
                  <a:pt x="69098" y="50803"/>
                </a:lnTo>
                <a:lnTo>
                  <a:pt x="69420" y="50566"/>
                </a:lnTo>
                <a:lnTo>
                  <a:pt x="69721" y="50308"/>
                </a:lnTo>
                <a:lnTo>
                  <a:pt x="70022" y="50007"/>
                </a:lnTo>
                <a:lnTo>
                  <a:pt x="70302" y="49706"/>
                </a:lnTo>
                <a:lnTo>
                  <a:pt x="70560" y="49384"/>
                </a:lnTo>
                <a:lnTo>
                  <a:pt x="70818" y="49040"/>
                </a:lnTo>
                <a:lnTo>
                  <a:pt x="71312" y="48309"/>
                </a:lnTo>
                <a:lnTo>
                  <a:pt x="71807" y="47578"/>
                </a:lnTo>
                <a:lnTo>
                  <a:pt x="72280" y="46826"/>
                </a:lnTo>
                <a:lnTo>
                  <a:pt x="72774" y="46116"/>
                </a:lnTo>
                <a:lnTo>
                  <a:pt x="73032" y="45772"/>
                </a:lnTo>
                <a:lnTo>
                  <a:pt x="73312" y="45450"/>
                </a:lnTo>
                <a:lnTo>
                  <a:pt x="73591" y="45127"/>
                </a:lnTo>
                <a:lnTo>
                  <a:pt x="73892" y="44848"/>
                </a:lnTo>
                <a:lnTo>
                  <a:pt x="74193" y="44568"/>
                </a:lnTo>
                <a:lnTo>
                  <a:pt x="74516" y="44332"/>
                </a:lnTo>
                <a:lnTo>
                  <a:pt x="74860" y="44117"/>
                </a:lnTo>
                <a:lnTo>
                  <a:pt x="75225" y="43945"/>
                </a:lnTo>
                <a:lnTo>
                  <a:pt x="75612" y="43794"/>
                </a:lnTo>
                <a:lnTo>
                  <a:pt x="76021" y="43687"/>
                </a:lnTo>
                <a:lnTo>
                  <a:pt x="76450" y="43622"/>
                </a:lnTo>
                <a:lnTo>
                  <a:pt x="76923" y="43601"/>
                </a:lnTo>
                <a:lnTo>
                  <a:pt x="77375" y="43622"/>
                </a:lnTo>
                <a:lnTo>
                  <a:pt x="77826" y="43687"/>
                </a:lnTo>
                <a:lnTo>
                  <a:pt x="78235" y="43794"/>
                </a:lnTo>
                <a:lnTo>
                  <a:pt x="78622" y="43945"/>
                </a:lnTo>
                <a:lnTo>
                  <a:pt x="78987" y="44117"/>
                </a:lnTo>
                <a:lnTo>
                  <a:pt x="79331" y="44332"/>
                </a:lnTo>
                <a:lnTo>
                  <a:pt x="79654" y="44568"/>
                </a:lnTo>
                <a:lnTo>
                  <a:pt x="79955" y="44848"/>
                </a:lnTo>
                <a:lnTo>
                  <a:pt x="80256" y="45127"/>
                </a:lnTo>
                <a:lnTo>
                  <a:pt x="80535" y="45450"/>
                </a:lnTo>
                <a:lnTo>
                  <a:pt x="80793" y="45772"/>
                </a:lnTo>
                <a:lnTo>
                  <a:pt x="81051" y="46116"/>
                </a:lnTo>
                <a:lnTo>
                  <a:pt x="81546" y="46826"/>
                </a:lnTo>
                <a:lnTo>
                  <a:pt x="82040" y="47578"/>
                </a:lnTo>
                <a:lnTo>
                  <a:pt x="82513" y="48309"/>
                </a:lnTo>
                <a:lnTo>
                  <a:pt x="83008" y="49040"/>
                </a:lnTo>
                <a:lnTo>
                  <a:pt x="83266" y="49384"/>
                </a:lnTo>
                <a:lnTo>
                  <a:pt x="83545" y="49706"/>
                </a:lnTo>
                <a:lnTo>
                  <a:pt x="83825" y="50007"/>
                </a:lnTo>
                <a:lnTo>
                  <a:pt x="84104" y="50308"/>
                </a:lnTo>
                <a:lnTo>
                  <a:pt x="84427" y="50566"/>
                </a:lnTo>
                <a:lnTo>
                  <a:pt x="84749" y="50803"/>
                </a:lnTo>
                <a:lnTo>
                  <a:pt x="85093" y="51018"/>
                </a:lnTo>
                <a:lnTo>
                  <a:pt x="85459" y="51211"/>
                </a:lnTo>
                <a:lnTo>
                  <a:pt x="85846" y="51340"/>
                </a:lnTo>
                <a:lnTo>
                  <a:pt x="86254" y="51448"/>
                </a:lnTo>
                <a:lnTo>
                  <a:pt x="86684" y="51512"/>
                </a:lnTo>
                <a:lnTo>
                  <a:pt x="87157" y="51555"/>
                </a:lnTo>
                <a:lnTo>
                  <a:pt x="87608" y="51512"/>
                </a:lnTo>
                <a:lnTo>
                  <a:pt x="88060" y="51448"/>
                </a:lnTo>
                <a:lnTo>
                  <a:pt x="88468" y="51340"/>
                </a:lnTo>
                <a:lnTo>
                  <a:pt x="88855" y="51211"/>
                </a:lnTo>
                <a:lnTo>
                  <a:pt x="89199" y="51018"/>
                </a:lnTo>
                <a:lnTo>
                  <a:pt x="89543" y="50803"/>
                </a:lnTo>
                <a:lnTo>
                  <a:pt x="89887" y="50566"/>
                </a:lnTo>
                <a:lnTo>
                  <a:pt x="90188" y="50308"/>
                </a:lnTo>
                <a:lnTo>
                  <a:pt x="90468" y="50007"/>
                </a:lnTo>
                <a:lnTo>
                  <a:pt x="90747" y="49706"/>
                </a:lnTo>
                <a:lnTo>
                  <a:pt x="91027" y="49384"/>
                </a:lnTo>
                <a:lnTo>
                  <a:pt x="91285" y="49040"/>
                </a:lnTo>
                <a:lnTo>
                  <a:pt x="91779" y="48309"/>
                </a:lnTo>
                <a:lnTo>
                  <a:pt x="92252" y="47578"/>
                </a:lnTo>
                <a:lnTo>
                  <a:pt x="92747" y="46826"/>
                </a:lnTo>
                <a:lnTo>
                  <a:pt x="93241" y="46116"/>
                </a:lnTo>
                <a:lnTo>
                  <a:pt x="93499" y="45772"/>
                </a:lnTo>
                <a:lnTo>
                  <a:pt x="93779" y="45450"/>
                </a:lnTo>
                <a:lnTo>
                  <a:pt x="94058" y="45127"/>
                </a:lnTo>
                <a:lnTo>
                  <a:pt x="94338" y="44848"/>
                </a:lnTo>
                <a:lnTo>
                  <a:pt x="94639" y="44568"/>
                </a:lnTo>
                <a:lnTo>
                  <a:pt x="94961" y="44332"/>
                </a:lnTo>
                <a:lnTo>
                  <a:pt x="95305" y="44117"/>
                </a:lnTo>
                <a:lnTo>
                  <a:pt x="95670" y="43945"/>
                </a:lnTo>
                <a:lnTo>
                  <a:pt x="96057" y="43794"/>
                </a:lnTo>
                <a:lnTo>
                  <a:pt x="96466" y="43687"/>
                </a:lnTo>
                <a:lnTo>
                  <a:pt x="96917" y="43622"/>
                </a:lnTo>
                <a:lnTo>
                  <a:pt x="97369" y="43601"/>
                </a:lnTo>
                <a:lnTo>
                  <a:pt x="97842" y="43622"/>
                </a:lnTo>
                <a:lnTo>
                  <a:pt x="98272" y="43687"/>
                </a:lnTo>
                <a:lnTo>
                  <a:pt x="98680" y="43794"/>
                </a:lnTo>
                <a:lnTo>
                  <a:pt x="99067" y="43945"/>
                </a:lnTo>
                <a:lnTo>
                  <a:pt x="99433" y="44117"/>
                </a:lnTo>
                <a:lnTo>
                  <a:pt x="99777" y="44332"/>
                </a:lnTo>
                <a:lnTo>
                  <a:pt x="100099" y="44568"/>
                </a:lnTo>
                <a:lnTo>
                  <a:pt x="100422" y="44848"/>
                </a:lnTo>
                <a:lnTo>
                  <a:pt x="100701" y="45127"/>
                </a:lnTo>
                <a:lnTo>
                  <a:pt x="100981" y="45450"/>
                </a:lnTo>
                <a:lnTo>
                  <a:pt x="101260" y="45772"/>
                </a:lnTo>
                <a:lnTo>
                  <a:pt x="101518" y="46116"/>
                </a:lnTo>
                <a:lnTo>
                  <a:pt x="102013" y="46826"/>
                </a:lnTo>
                <a:lnTo>
                  <a:pt x="102486" y="47578"/>
                </a:lnTo>
                <a:lnTo>
                  <a:pt x="102980" y="48309"/>
                </a:lnTo>
                <a:lnTo>
                  <a:pt x="103475" y="49040"/>
                </a:lnTo>
                <a:lnTo>
                  <a:pt x="103733" y="49384"/>
                </a:lnTo>
                <a:lnTo>
                  <a:pt x="103991" y="49706"/>
                </a:lnTo>
                <a:lnTo>
                  <a:pt x="104270" y="50007"/>
                </a:lnTo>
                <a:lnTo>
                  <a:pt x="104571" y="50308"/>
                </a:lnTo>
                <a:lnTo>
                  <a:pt x="104872" y="50566"/>
                </a:lnTo>
                <a:lnTo>
                  <a:pt x="105195" y="50803"/>
                </a:lnTo>
                <a:lnTo>
                  <a:pt x="105538" y="51018"/>
                </a:lnTo>
                <a:lnTo>
                  <a:pt x="105904" y="51211"/>
                </a:lnTo>
                <a:lnTo>
                  <a:pt x="106291" y="51340"/>
                </a:lnTo>
                <a:lnTo>
                  <a:pt x="106699" y="51448"/>
                </a:lnTo>
                <a:lnTo>
                  <a:pt x="107129" y="51512"/>
                </a:lnTo>
                <a:lnTo>
                  <a:pt x="107602" y="51555"/>
                </a:lnTo>
                <a:lnTo>
                  <a:pt x="108075" y="51512"/>
                </a:lnTo>
                <a:lnTo>
                  <a:pt x="108505" y="51448"/>
                </a:lnTo>
                <a:lnTo>
                  <a:pt x="108914" y="51340"/>
                </a:lnTo>
                <a:lnTo>
                  <a:pt x="109301" y="51211"/>
                </a:lnTo>
                <a:lnTo>
                  <a:pt x="109666" y="51018"/>
                </a:lnTo>
                <a:lnTo>
                  <a:pt x="110010" y="50803"/>
                </a:lnTo>
                <a:lnTo>
                  <a:pt x="110333" y="50566"/>
                </a:lnTo>
                <a:lnTo>
                  <a:pt x="110634" y="50308"/>
                </a:lnTo>
                <a:lnTo>
                  <a:pt x="110935" y="50007"/>
                </a:lnTo>
                <a:lnTo>
                  <a:pt x="111214" y="49706"/>
                </a:lnTo>
                <a:lnTo>
                  <a:pt x="111472" y="49384"/>
                </a:lnTo>
                <a:lnTo>
                  <a:pt x="111730" y="49040"/>
                </a:lnTo>
                <a:lnTo>
                  <a:pt x="112246" y="48309"/>
                </a:lnTo>
                <a:lnTo>
                  <a:pt x="112719" y="47578"/>
                </a:lnTo>
                <a:lnTo>
                  <a:pt x="113192" y="46826"/>
                </a:lnTo>
                <a:lnTo>
                  <a:pt x="113687" y="46116"/>
                </a:lnTo>
                <a:lnTo>
                  <a:pt x="113945" y="45772"/>
                </a:lnTo>
                <a:lnTo>
                  <a:pt x="114224" y="45450"/>
                </a:lnTo>
                <a:lnTo>
                  <a:pt x="114504" y="45127"/>
                </a:lnTo>
                <a:lnTo>
                  <a:pt x="114805" y="44848"/>
                </a:lnTo>
                <a:lnTo>
                  <a:pt x="115105" y="44568"/>
                </a:lnTo>
                <a:lnTo>
                  <a:pt x="115428" y="44332"/>
                </a:lnTo>
                <a:lnTo>
                  <a:pt x="115772" y="44117"/>
                </a:lnTo>
                <a:lnTo>
                  <a:pt x="116137" y="43945"/>
                </a:lnTo>
                <a:lnTo>
                  <a:pt x="116524" y="43794"/>
                </a:lnTo>
                <a:lnTo>
                  <a:pt x="116933" y="43687"/>
                </a:lnTo>
                <a:lnTo>
                  <a:pt x="117363" y="43622"/>
                </a:lnTo>
                <a:lnTo>
                  <a:pt x="117836" y="43601"/>
                </a:lnTo>
                <a:lnTo>
                  <a:pt x="118287" y="43622"/>
                </a:lnTo>
                <a:lnTo>
                  <a:pt x="118739" y="43687"/>
                </a:lnTo>
                <a:lnTo>
                  <a:pt x="119147" y="43794"/>
                </a:lnTo>
                <a:lnTo>
                  <a:pt x="119534" y="43945"/>
                </a:lnTo>
                <a:lnTo>
                  <a:pt x="119900" y="44117"/>
                </a:lnTo>
                <a:lnTo>
                  <a:pt x="120244" y="44332"/>
                </a:lnTo>
                <a:lnTo>
                  <a:pt x="120566" y="44568"/>
                </a:lnTo>
                <a:lnTo>
                  <a:pt x="120867" y="44848"/>
                </a:lnTo>
                <a:lnTo>
                  <a:pt x="121168" y="45127"/>
                </a:lnTo>
                <a:lnTo>
                  <a:pt x="121448" y="45450"/>
                </a:lnTo>
                <a:lnTo>
                  <a:pt x="121706" y="45772"/>
                </a:lnTo>
                <a:lnTo>
                  <a:pt x="121964" y="46116"/>
                </a:lnTo>
                <a:lnTo>
                  <a:pt x="122458" y="46826"/>
                </a:lnTo>
                <a:lnTo>
                  <a:pt x="122953" y="47578"/>
                </a:lnTo>
                <a:lnTo>
                  <a:pt x="123426" y="48309"/>
                </a:lnTo>
                <a:lnTo>
                  <a:pt x="123920" y="49040"/>
                </a:lnTo>
                <a:lnTo>
                  <a:pt x="124178" y="49384"/>
                </a:lnTo>
                <a:lnTo>
                  <a:pt x="124458" y="49706"/>
                </a:lnTo>
                <a:lnTo>
                  <a:pt x="124737" y="50007"/>
                </a:lnTo>
                <a:lnTo>
                  <a:pt x="125016" y="50308"/>
                </a:lnTo>
                <a:lnTo>
                  <a:pt x="125339" y="50566"/>
                </a:lnTo>
                <a:lnTo>
                  <a:pt x="125661" y="50803"/>
                </a:lnTo>
                <a:lnTo>
                  <a:pt x="126005" y="51018"/>
                </a:lnTo>
                <a:lnTo>
                  <a:pt x="126371" y="51211"/>
                </a:lnTo>
                <a:lnTo>
                  <a:pt x="126758" y="51340"/>
                </a:lnTo>
                <a:lnTo>
                  <a:pt x="127166" y="51448"/>
                </a:lnTo>
                <a:lnTo>
                  <a:pt x="127596" y="51512"/>
                </a:lnTo>
                <a:lnTo>
                  <a:pt x="128069" y="51555"/>
                </a:lnTo>
                <a:lnTo>
                  <a:pt x="128177" y="51512"/>
                </a:lnTo>
                <a:lnTo>
                  <a:pt x="128263" y="51448"/>
                </a:lnTo>
                <a:lnTo>
                  <a:pt x="128370" y="51340"/>
                </a:lnTo>
                <a:lnTo>
                  <a:pt x="128478" y="51211"/>
                </a:lnTo>
                <a:lnTo>
                  <a:pt x="128564" y="51018"/>
                </a:lnTo>
                <a:lnTo>
                  <a:pt x="128650" y="50803"/>
                </a:lnTo>
                <a:lnTo>
                  <a:pt x="128822" y="50287"/>
                </a:lnTo>
                <a:lnTo>
                  <a:pt x="128994" y="49685"/>
                </a:lnTo>
                <a:lnTo>
                  <a:pt x="129166" y="48997"/>
                </a:lnTo>
                <a:lnTo>
                  <a:pt x="129467" y="47535"/>
                </a:lnTo>
                <a:lnTo>
                  <a:pt x="129789" y="46030"/>
                </a:lnTo>
                <a:lnTo>
                  <a:pt x="129940" y="45342"/>
                </a:lnTo>
                <a:lnTo>
                  <a:pt x="130112" y="44740"/>
                </a:lnTo>
                <a:lnTo>
                  <a:pt x="130284" y="44203"/>
                </a:lnTo>
                <a:lnTo>
                  <a:pt x="130370" y="43966"/>
                </a:lnTo>
                <a:lnTo>
                  <a:pt x="130456" y="43773"/>
                </a:lnTo>
                <a:lnTo>
                  <a:pt x="130563" y="43622"/>
                </a:lnTo>
                <a:lnTo>
                  <a:pt x="130649" y="43493"/>
                </a:lnTo>
                <a:lnTo>
                  <a:pt x="130757" y="43429"/>
                </a:lnTo>
                <a:lnTo>
                  <a:pt x="130843" y="43386"/>
                </a:lnTo>
                <a:lnTo>
                  <a:pt x="130972" y="43386"/>
                </a:lnTo>
                <a:lnTo>
                  <a:pt x="131079" y="43429"/>
                </a:lnTo>
                <a:lnTo>
                  <a:pt x="131208" y="43515"/>
                </a:lnTo>
                <a:lnTo>
                  <a:pt x="131359" y="43644"/>
                </a:lnTo>
                <a:lnTo>
                  <a:pt x="131509" y="43794"/>
                </a:lnTo>
                <a:lnTo>
                  <a:pt x="131660" y="43988"/>
                </a:lnTo>
                <a:lnTo>
                  <a:pt x="131982" y="44439"/>
                </a:lnTo>
                <a:lnTo>
                  <a:pt x="132348" y="44977"/>
                </a:lnTo>
                <a:lnTo>
                  <a:pt x="132713" y="45579"/>
                </a:lnTo>
                <a:lnTo>
                  <a:pt x="133466" y="46890"/>
                </a:lnTo>
                <a:lnTo>
                  <a:pt x="134218" y="48201"/>
                </a:lnTo>
                <a:lnTo>
                  <a:pt x="134583" y="48803"/>
                </a:lnTo>
                <a:lnTo>
                  <a:pt x="134927" y="49341"/>
                </a:lnTo>
                <a:lnTo>
                  <a:pt x="135250" y="49771"/>
                </a:lnTo>
                <a:lnTo>
                  <a:pt x="135400" y="49943"/>
                </a:lnTo>
                <a:lnTo>
                  <a:pt x="135529" y="50093"/>
                </a:lnTo>
                <a:lnTo>
                  <a:pt x="135680" y="50201"/>
                </a:lnTo>
                <a:lnTo>
                  <a:pt x="135809" y="50265"/>
                </a:lnTo>
                <a:lnTo>
                  <a:pt x="135916" y="50308"/>
                </a:lnTo>
                <a:lnTo>
                  <a:pt x="136024" y="50287"/>
                </a:lnTo>
                <a:lnTo>
                  <a:pt x="136110" y="50244"/>
                </a:lnTo>
                <a:lnTo>
                  <a:pt x="136196" y="50136"/>
                </a:lnTo>
                <a:lnTo>
                  <a:pt x="136260" y="50007"/>
                </a:lnTo>
                <a:lnTo>
                  <a:pt x="136303" y="49835"/>
                </a:lnTo>
                <a:lnTo>
                  <a:pt x="136325" y="49642"/>
                </a:lnTo>
                <a:lnTo>
                  <a:pt x="136346" y="49405"/>
                </a:lnTo>
                <a:lnTo>
                  <a:pt x="136368" y="48868"/>
                </a:lnTo>
                <a:lnTo>
                  <a:pt x="136325" y="48244"/>
                </a:lnTo>
                <a:lnTo>
                  <a:pt x="136282" y="47535"/>
                </a:lnTo>
                <a:lnTo>
                  <a:pt x="136110" y="46030"/>
                </a:lnTo>
                <a:lnTo>
                  <a:pt x="135959" y="44525"/>
                </a:lnTo>
                <a:lnTo>
                  <a:pt x="135895" y="43816"/>
                </a:lnTo>
                <a:lnTo>
                  <a:pt x="135852" y="43171"/>
                </a:lnTo>
                <a:lnTo>
                  <a:pt x="135852" y="42612"/>
                </a:lnTo>
                <a:lnTo>
                  <a:pt x="135873" y="42375"/>
                </a:lnTo>
                <a:lnTo>
                  <a:pt x="135895" y="42160"/>
                </a:lnTo>
                <a:lnTo>
                  <a:pt x="135938" y="41988"/>
                </a:lnTo>
                <a:lnTo>
                  <a:pt x="136002" y="41838"/>
                </a:lnTo>
                <a:lnTo>
                  <a:pt x="136067" y="41730"/>
                </a:lnTo>
                <a:lnTo>
                  <a:pt x="136153" y="41666"/>
                </a:lnTo>
                <a:lnTo>
                  <a:pt x="136260" y="41623"/>
                </a:lnTo>
                <a:lnTo>
                  <a:pt x="136389" y="41644"/>
                </a:lnTo>
                <a:lnTo>
                  <a:pt x="136540" y="41687"/>
                </a:lnTo>
                <a:lnTo>
                  <a:pt x="136712" y="41752"/>
                </a:lnTo>
                <a:lnTo>
                  <a:pt x="136905" y="41859"/>
                </a:lnTo>
                <a:lnTo>
                  <a:pt x="137099" y="41988"/>
                </a:lnTo>
                <a:lnTo>
                  <a:pt x="137550" y="42311"/>
                </a:lnTo>
                <a:lnTo>
                  <a:pt x="138045" y="42719"/>
                </a:lnTo>
                <a:lnTo>
                  <a:pt x="138582" y="43171"/>
                </a:lnTo>
                <a:lnTo>
                  <a:pt x="139722" y="44203"/>
                </a:lnTo>
                <a:lnTo>
                  <a:pt x="140840" y="45213"/>
                </a:lnTo>
                <a:lnTo>
                  <a:pt x="141377" y="45665"/>
                </a:lnTo>
                <a:lnTo>
                  <a:pt x="141850" y="46052"/>
                </a:lnTo>
                <a:lnTo>
                  <a:pt x="142302" y="46374"/>
                </a:lnTo>
                <a:lnTo>
                  <a:pt x="142495" y="46482"/>
                </a:lnTo>
                <a:lnTo>
                  <a:pt x="142689" y="46589"/>
                </a:lnTo>
                <a:lnTo>
                  <a:pt x="142839" y="46654"/>
                </a:lnTo>
                <a:lnTo>
                  <a:pt x="142990" y="46675"/>
                </a:lnTo>
                <a:lnTo>
                  <a:pt x="143119" y="46675"/>
                </a:lnTo>
                <a:lnTo>
                  <a:pt x="143205" y="46632"/>
                </a:lnTo>
                <a:lnTo>
                  <a:pt x="143291" y="46546"/>
                </a:lnTo>
                <a:lnTo>
                  <a:pt x="143334" y="46439"/>
                </a:lnTo>
                <a:lnTo>
                  <a:pt x="143334" y="46288"/>
                </a:lnTo>
                <a:lnTo>
                  <a:pt x="143334" y="46116"/>
                </a:lnTo>
                <a:lnTo>
                  <a:pt x="143291" y="45901"/>
                </a:lnTo>
                <a:lnTo>
                  <a:pt x="143248" y="45686"/>
                </a:lnTo>
                <a:lnTo>
                  <a:pt x="143097" y="45170"/>
                </a:lnTo>
                <a:lnTo>
                  <a:pt x="142861" y="44568"/>
                </a:lnTo>
                <a:lnTo>
                  <a:pt x="142603" y="43923"/>
                </a:lnTo>
                <a:lnTo>
                  <a:pt x="141979" y="42547"/>
                </a:lnTo>
                <a:lnTo>
                  <a:pt x="141356" y="41171"/>
                </a:lnTo>
                <a:lnTo>
                  <a:pt x="141076" y="40505"/>
                </a:lnTo>
                <a:lnTo>
                  <a:pt x="140840" y="39903"/>
                </a:lnTo>
                <a:lnTo>
                  <a:pt x="140668" y="39387"/>
                </a:lnTo>
                <a:lnTo>
                  <a:pt x="140625" y="39150"/>
                </a:lnTo>
                <a:lnTo>
                  <a:pt x="140582" y="38935"/>
                </a:lnTo>
                <a:lnTo>
                  <a:pt x="140560" y="38742"/>
                </a:lnTo>
                <a:lnTo>
                  <a:pt x="140560" y="38591"/>
                </a:lnTo>
                <a:lnTo>
                  <a:pt x="140603" y="38462"/>
                </a:lnTo>
                <a:lnTo>
                  <a:pt x="140668" y="38376"/>
                </a:lnTo>
                <a:lnTo>
                  <a:pt x="140754" y="38312"/>
                </a:lnTo>
                <a:lnTo>
                  <a:pt x="140883" y="38290"/>
                </a:lnTo>
                <a:lnTo>
                  <a:pt x="141033" y="38269"/>
                </a:lnTo>
                <a:lnTo>
                  <a:pt x="141227" y="38290"/>
                </a:lnTo>
                <a:lnTo>
                  <a:pt x="141420" y="38333"/>
                </a:lnTo>
                <a:lnTo>
                  <a:pt x="141657" y="38398"/>
                </a:lnTo>
                <a:lnTo>
                  <a:pt x="142194" y="38570"/>
                </a:lnTo>
                <a:lnTo>
                  <a:pt x="142796" y="38806"/>
                </a:lnTo>
                <a:lnTo>
                  <a:pt x="143441" y="39064"/>
                </a:lnTo>
                <a:lnTo>
                  <a:pt x="144838" y="39688"/>
                </a:lnTo>
                <a:lnTo>
                  <a:pt x="146214" y="40311"/>
                </a:lnTo>
                <a:lnTo>
                  <a:pt x="146859" y="40591"/>
                </a:lnTo>
                <a:lnTo>
                  <a:pt x="147440" y="40806"/>
                </a:lnTo>
                <a:lnTo>
                  <a:pt x="147956" y="40956"/>
                </a:lnTo>
                <a:lnTo>
                  <a:pt x="148192" y="41021"/>
                </a:lnTo>
                <a:lnTo>
                  <a:pt x="148386" y="41042"/>
                </a:lnTo>
                <a:lnTo>
                  <a:pt x="148558" y="41064"/>
                </a:lnTo>
                <a:lnTo>
                  <a:pt x="148708" y="41042"/>
                </a:lnTo>
                <a:lnTo>
                  <a:pt x="148816" y="40999"/>
                </a:lnTo>
                <a:lnTo>
                  <a:pt x="148902" y="40935"/>
                </a:lnTo>
                <a:lnTo>
                  <a:pt x="148945" y="40827"/>
                </a:lnTo>
                <a:lnTo>
                  <a:pt x="148945" y="40698"/>
                </a:lnTo>
                <a:lnTo>
                  <a:pt x="148923" y="40569"/>
                </a:lnTo>
                <a:lnTo>
                  <a:pt x="148859" y="40397"/>
                </a:lnTo>
                <a:lnTo>
                  <a:pt x="148773" y="40225"/>
                </a:lnTo>
                <a:lnTo>
                  <a:pt x="148644" y="40032"/>
                </a:lnTo>
                <a:lnTo>
                  <a:pt x="148343" y="39580"/>
                </a:lnTo>
                <a:lnTo>
                  <a:pt x="147956" y="39086"/>
                </a:lnTo>
                <a:lnTo>
                  <a:pt x="147483" y="38548"/>
                </a:lnTo>
                <a:lnTo>
                  <a:pt x="146472" y="37430"/>
                </a:lnTo>
                <a:lnTo>
                  <a:pt x="145462" y="36313"/>
                </a:lnTo>
                <a:lnTo>
                  <a:pt x="144989" y="35775"/>
                </a:lnTo>
                <a:lnTo>
                  <a:pt x="144602" y="35281"/>
                </a:lnTo>
                <a:lnTo>
                  <a:pt x="144258" y="34829"/>
                </a:lnTo>
                <a:lnTo>
                  <a:pt x="144129" y="34614"/>
                </a:lnTo>
                <a:lnTo>
                  <a:pt x="144043" y="34421"/>
                </a:lnTo>
                <a:lnTo>
                  <a:pt x="143957" y="34249"/>
                </a:lnTo>
                <a:lnTo>
                  <a:pt x="143914" y="34098"/>
                </a:lnTo>
                <a:lnTo>
                  <a:pt x="143914" y="33969"/>
                </a:lnTo>
                <a:lnTo>
                  <a:pt x="143936" y="33862"/>
                </a:lnTo>
                <a:lnTo>
                  <a:pt x="144022" y="33776"/>
                </a:lnTo>
                <a:lnTo>
                  <a:pt x="144129" y="33711"/>
                </a:lnTo>
                <a:lnTo>
                  <a:pt x="144258" y="33647"/>
                </a:lnTo>
                <a:lnTo>
                  <a:pt x="144451" y="33625"/>
                </a:lnTo>
                <a:lnTo>
                  <a:pt x="144666" y="33582"/>
                </a:lnTo>
                <a:lnTo>
                  <a:pt x="145462" y="33582"/>
                </a:lnTo>
                <a:lnTo>
                  <a:pt x="146107" y="33604"/>
                </a:lnTo>
                <a:lnTo>
                  <a:pt x="146816" y="33668"/>
                </a:lnTo>
                <a:lnTo>
                  <a:pt x="148321" y="33840"/>
                </a:lnTo>
                <a:lnTo>
                  <a:pt x="149826" y="33991"/>
                </a:lnTo>
                <a:lnTo>
                  <a:pt x="150514" y="34055"/>
                </a:lnTo>
                <a:lnTo>
                  <a:pt x="151138" y="34077"/>
                </a:lnTo>
                <a:lnTo>
                  <a:pt x="151697" y="34077"/>
                </a:lnTo>
                <a:lnTo>
                  <a:pt x="151912" y="34055"/>
                </a:lnTo>
                <a:lnTo>
                  <a:pt x="152127" y="34012"/>
                </a:lnTo>
                <a:lnTo>
                  <a:pt x="152299" y="33969"/>
                </a:lnTo>
                <a:lnTo>
                  <a:pt x="152428" y="33905"/>
                </a:lnTo>
                <a:lnTo>
                  <a:pt x="152514" y="33840"/>
                </a:lnTo>
                <a:lnTo>
                  <a:pt x="152578" y="33733"/>
                </a:lnTo>
                <a:lnTo>
                  <a:pt x="152578" y="33625"/>
                </a:lnTo>
                <a:lnTo>
                  <a:pt x="152557" y="33518"/>
                </a:lnTo>
                <a:lnTo>
                  <a:pt x="152471" y="33389"/>
                </a:lnTo>
                <a:lnTo>
                  <a:pt x="152363" y="33260"/>
                </a:lnTo>
                <a:lnTo>
                  <a:pt x="152213" y="33109"/>
                </a:lnTo>
                <a:lnTo>
                  <a:pt x="152041" y="32959"/>
                </a:lnTo>
                <a:lnTo>
                  <a:pt x="151611" y="32636"/>
                </a:lnTo>
                <a:lnTo>
                  <a:pt x="151095" y="32292"/>
                </a:lnTo>
                <a:lnTo>
                  <a:pt x="150493" y="31927"/>
                </a:lnTo>
                <a:lnTo>
                  <a:pt x="149181" y="31174"/>
                </a:lnTo>
                <a:lnTo>
                  <a:pt x="147870" y="30422"/>
                </a:lnTo>
                <a:lnTo>
                  <a:pt x="147246" y="30056"/>
                </a:lnTo>
                <a:lnTo>
                  <a:pt x="146709" y="29712"/>
                </a:lnTo>
                <a:lnTo>
                  <a:pt x="146257" y="29390"/>
                </a:lnTo>
                <a:lnTo>
                  <a:pt x="146085" y="29218"/>
                </a:lnTo>
                <a:lnTo>
                  <a:pt x="145913" y="29067"/>
                </a:lnTo>
                <a:lnTo>
                  <a:pt x="145806" y="28938"/>
                </a:lnTo>
                <a:lnTo>
                  <a:pt x="145720" y="28809"/>
                </a:lnTo>
                <a:lnTo>
                  <a:pt x="145677" y="28680"/>
                </a:lnTo>
                <a:lnTo>
                  <a:pt x="145655" y="28573"/>
                </a:lnTo>
                <a:lnTo>
                  <a:pt x="145698" y="28465"/>
                </a:lnTo>
                <a:lnTo>
                  <a:pt x="145784" y="28379"/>
                </a:lnTo>
                <a:lnTo>
                  <a:pt x="145913" y="28272"/>
                </a:lnTo>
                <a:lnTo>
                  <a:pt x="146064" y="28186"/>
                </a:lnTo>
                <a:lnTo>
                  <a:pt x="146257" y="28078"/>
                </a:lnTo>
                <a:lnTo>
                  <a:pt x="146472" y="27992"/>
                </a:lnTo>
                <a:lnTo>
                  <a:pt x="147010" y="27820"/>
                </a:lnTo>
                <a:lnTo>
                  <a:pt x="147633" y="27670"/>
                </a:lnTo>
                <a:lnTo>
                  <a:pt x="148321" y="27498"/>
                </a:lnTo>
                <a:lnTo>
                  <a:pt x="149805" y="27197"/>
                </a:lnTo>
                <a:lnTo>
                  <a:pt x="151288" y="26875"/>
                </a:lnTo>
                <a:lnTo>
                  <a:pt x="151976" y="26724"/>
                </a:lnTo>
                <a:lnTo>
                  <a:pt x="152578" y="26552"/>
                </a:lnTo>
                <a:lnTo>
                  <a:pt x="153094" y="26380"/>
                </a:lnTo>
                <a:lnTo>
                  <a:pt x="153309" y="26273"/>
                </a:lnTo>
                <a:lnTo>
                  <a:pt x="153481" y="26187"/>
                </a:lnTo>
                <a:lnTo>
                  <a:pt x="153632" y="26079"/>
                </a:lnTo>
                <a:lnTo>
                  <a:pt x="153739" y="25993"/>
                </a:lnTo>
                <a:lnTo>
                  <a:pt x="153804" y="25886"/>
                </a:lnTo>
                <a:lnTo>
                  <a:pt x="153825" y="25778"/>
                </a:lnTo>
                <a:lnTo>
                  <a:pt x="153804" y="25671"/>
                </a:lnTo>
                <a:lnTo>
                  <a:pt x="153739" y="25563"/>
                </a:lnTo>
                <a:lnTo>
                  <a:pt x="153632" y="25477"/>
                </a:lnTo>
                <a:lnTo>
                  <a:pt x="153481" y="25370"/>
                </a:lnTo>
                <a:lnTo>
                  <a:pt x="153309" y="25284"/>
                </a:lnTo>
                <a:lnTo>
                  <a:pt x="153094" y="25176"/>
                </a:lnTo>
                <a:lnTo>
                  <a:pt x="152578" y="25004"/>
                </a:lnTo>
                <a:lnTo>
                  <a:pt x="151976" y="24832"/>
                </a:lnTo>
                <a:lnTo>
                  <a:pt x="151288" y="24682"/>
                </a:lnTo>
                <a:lnTo>
                  <a:pt x="149805" y="24359"/>
                </a:lnTo>
                <a:lnTo>
                  <a:pt x="148321" y="24058"/>
                </a:lnTo>
                <a:lnTo>
                  <a:pt x="147633" y="23886"/>
                </a:lnTo>
                <a:lnTo>
                  <a:pt x="147010" y="23736"/>
                </a:lnTo>
                <a:lnTo>
                  <a:pt x="146472" y="23564"/>
                </a:lnTo>
                <a:lnTo>
                  <a:pt x="146257" y="23478"/>
                </a:lnTo>
                <a:lnTo>
                  <a:pt x="146064" y="23370"/>
                </a:lnTo>
                <a:lnTo>
                  <a:pt x="145913" y="23284"/>
                </a:lnTo>
                <a:lnTo>
                  <a:pt x="145784" y="23177"/>
                </a:lnTo>
                <a:lnTo>
                  <a:pt x="145698" y="23091"/>
                </a:lnTo>
                <a:lnTo>
                  <a:pt x="145655" y="22983"/>
                </a:lnTo>
                <a:lnTo>
                  <a:pt x="145677" y="22876"/>
                </a:lnTo>
                <a:lnTo>
                  <a:pt x="145720" y="22747"/>
                </a:lnTo>
                <a:lnTo>
                  <a:pt x="145806" y="22618"/>
                </a:lnTo>
                <a:lnTo>
                  <a:pt x="145913" y="22489"/>
                </a:lnTo>
                <a:lnTo>
                  <a:pt x="146085" y="22338"/>
                </a:lnTo>
                <a:lnTo>
                  <a:pt x="146257" y="22166"/>
                </a:lnTo>
                <a:lnTo>
                  <a:pt x="146709" y="21844"/>
                </a:lnTo>
                <a:lnTo>
                  <a:pt x="147246" y="21500"/>
                </a:lnTo>
                <a:lnTo>
                  <a:pt x="147870" y="21134"/>
                </a:lnTo>
                <a:lnTo>
                  <a:pt x="149181" y="20382"/>
                </a:lnTo>
                <a:lnTo>
                  <a:pt x="150493" y="19629"/>
                </a:lnTo>
                <a:lnTo>
                  <a:pt x="151095" y="19264"/>
                </a:lnTo>
                <a:lnTo>
                  <a:pt x="151611" y="18920"/>
                </a:lnTo>
                <a:lnTo>
                  <a:pt x="152041" y="18597"/>
                </a:lnTo>
                <a:lnTo>
                  <a:pt x="152213" y="18447"/>
                </a:lnTo>
                <a:lnTo>
                  <a:pt x="152363" y="18296"/>
                </a:lnTo>
                <a:lnTo>
                  <a:pt x="152471" y="18167"/>
                </a:lnTo>
                <a:lnTo>
                  <a:pt x="152557" y="18038"/>
                </a:lnTo>
                <a:lnTo>
                  <a:pt x="152578" y="17931"/>
                </a:lnTo>
                <a:lnTo>
                  <a:pt x="152578" y="17823"/>
                </a:lnTo>
                <a:lnTo>
                  <a:pt x="152514" y="17716"/>
                </a:lnTo>
                <a:lnTo>
                  <a:pt x="152428" y="17651"/>
                </a:lnTo>
                <a:lnTo>
                  <a:pt x="152299" y="17587"/>
                </a:lnTo>
                <a:lnTo>
                  <a:pt x="152127" y="17544"/>
                </a:lnTo>
                <a:lnTo>
                  <a:pt x="151912" y="17501"/>
                </a:lnTo>
                <a:lnTo>
                  <a:pt x="151697" y="17479"/>
                </a:lnTo>
                <a:lnTo>
                  <a:pt x="151138" y="17479"/>
                </a:lnTo>
                <a:lnTo>
                  <a:pt x="150514" y="17501"/>
                </a:lnTo>
                <a:lnTo>
                  <a:pt x="149826" y="17565"/>
                </a:lnTo>
                <a:lnTo>
                  <a:pt x="148321" y="17716"/>
                </a:lnTo>
                <a:lnTo>
                  <a:pt x="146816" y="17888"/>
                </a:lnTo>
                <a:lnTo>
                  <a:pt x="146107" y="17952"/>
                </a:lnTo>
                <a:lnTo>
                  <a:pt x="145462" y="17974"/>
                </a:lnTo>
                <a:lnTo>
                  <a:pt x="144666" y="17974"/>
                </a:lnTo>
                <a:lnTo>
                  <a:pt x="144451" y="17931"/>
                </a:lnTo>
                <a:lnTo>
                  <a:pt x="144258" y="17909"/>
                </a:lnTo>
                <a:lnTo>
                  <a:pt x="144129" y="17845"/>
                </a:lnTo>
                <a:lnTo>
                  <a:pt x="144022" y="17780"/>
                </a:lnTo>
                <a:lnTo>
                  <a:pt x="143936" y="17694"/>
                </a:lnTo>
                <a:lnTo>
                  <a:pt x="143914" y="17587"/>
                </a:lnTo>
                <a:lnTo>
                  <a:pt x="143914" y="17458"/>
                </a:lnTo>
                <a:lnTo>
                  <a:pt x="143957" y="17308"/>
                </a:lnTo>
                <a:lnTo>
                  <a:pt x="144043" y="17136"/>
                </a:lnTo>
                <a:lnTo>
                  <a:pt x="144129" y="16942"/>
                </a:lnTo>
                <a:lnTo>
                  <a:pt x="144258" y="16727"/>
                </a:lnTo>
                <a:lnTo>
                  <a:pt x="144602" y="16276"/>
                </a:lnTo>
                <a:lnTo>
                  <a:pt x="144989" y="15781"/>
                </a:lnTo>
                <a:lnTo>
                  <a:pt x="145462" y="15244"/>
                </a:lnTo>
                <a:lnTo>
                  <a:pt x="146472" y="14126"/>
                </a:lnTo>
                <a:lnTo>
                  <a:pt x="147483" y="13008"/>
                </a:lnTo>
                <a:lnTo>
                  <a:pt x="147956" y="12470"/>
                </a:lnTo>
                <a:lnTo>
                  <a:pt x="148343" y="11976"/>
                </a:lnTo>
                <a:lnTo>
                  <a:pt x="148644" y="11546"/>
                </a:lnTo>
                <a:lnTo>
                  <a:pt x="148773" y="11331"/>
                </a:lnTo>
                <a:lnTo>
                  <a:pt x="148859" y="11159"/>
                </a:lnTo>
                <a:lnTo>
                  <a:pt x="148923" y="10987"/>
                </a:lnTo>
                <a:lnTo>
                  <a:pt x="148945" y="10858"/>
                </a:lnTo>
                <a:lnTo>
                  <a:pt x="148945" y="10729"/>
                </a:lnTo>
                <a:lnTo>
                  <a:pt x="148902" y="10621"/>
                </a:lnTo>
                <a:lnTo>
                  <a:pt x="148816" y="10557"/>
                </a:lnTo>
                <a:lnTo>
                  <a:pt x="148708" y="10514"/>
                </a:lnTo>
                <a:lnTo>
                  <a:pt x="148558" y="10492"/>
                </a:lnTo>
                <a:lnTo>
                  <a:pt x="148386" y="10514"/>
                </a:lnTo>
                <a:lnTo>
                  <a:pt x="148192" y="10535"/>
                </a:lnTo>
                <a:lnTo>
                  <a:pt x="147956" y="10600"/>
                </a:lnTo>
                <a:lnTo>
                  <a:pt x="147440" y="10750"/>
                </a:lnTo>
                <a:lnTo>
                  <a:pt x="146859" y="10965"/>
                </a:lnTo>
                <a:lnTo>
                  <a:pt x="146214" y="11245"/>
                </a:lnTo>
                <a:lnTo>
                  <a:pt x="144838" y="11868"/>
                </a:lnTo>
                <a:lnTo>
                  <a:pt x="143441" y="12492"/>
                </a:lnTo>
                <a:lnTo>
                  <a:pt x="142796" y="12750"/>
                </a:lnTo>
                <a:lnTo>
                  <a:pt x="142194" y="12986"/>
                </a:lnTo>
                <a:lnTo>
                  <a:pt x="141657" y="13158"/>
                </a:lnTo>
                <a:lnTo>
                  <a:pt x="141420" y="13223"/>
                </a:lnTo>
                <a:lnTo>
                  <a:pt x="141227" y="13266"/>
                </a:lnTo>
                <a:lnTo>
                  <a:pt x="141033" y="13287"/>
                </a:lnTo>
                <a:lnTo>
                  <a:pt x="140883" y="13266"/>
                </a:lnTo>
                <a:lnTo>
                  <a:pt x="140754" y="13244"/>
                </a:lnTo>
                <a:lnTo>
                  <a:pt x="140668" y="13180"/>
                </a:lnTo>
                <a:lnTo>
                  <a:pt x="140603" y="13094"/>
                </a:lnTo>
                <a:lnTo>
                  <a:pt x="140560" y="12965"/>
                </a:lnTo>
                <a:lnTo>
                  <a:pt x="140560" y="12814"/>
                </a:lnTo>
                <a:lnTo>
                  <a:pt x="140582" y="12621"/>
                </a:lnTo>
                <a:lnTo>
                  <a:pt x="140625" y="12406"/>
                </a:lnTo>
                <a:lnTo>
                  <a:pt x="140668" y="12169"/>
                </a:lnTo>
                <a:lnTo>
                  <a:pt x="140840" y="11653"/>
                </a:lnTo>
                <a:lnTo>
                  <a:pt x="141076" y="11051"/>
                </a:lnTo>
                <a:lnTo>
                  <a:pt x="141356" y="10385"/>
                </a:lnTo>
                <a:lnTo>
                  <a:pt x="141979" y="9009"/>
                </a:lnTo>
                <a:lnTo>
                  <a:pt x="142603" y="7633"/>
                </a:lnTo>
                <a:lnTo>
                  <a:pt x="142861" y="6988"/>
                </a:lnTo>
                <a:lnTo>
                  <a:pt x="143097" y="6386"/>
                </a:lnTo>
                <a:lnTo>
                  <a:pt x="143248" y="5870"/>
                </a:lnTo>
                <a:lnTo>
                  <a:pt x="143291" y="5655"/>
                </a:lnTo>
                <a:lnTo>
                  <a:pt x="143334" y="5440"/>
                </a:lnTo>
                <a:lnTo>
                  <a:pt x="143334" y="5268"/>
                </a:lnTo>
                <a:lnTo>
                  <a:pt x="143334" y="5118"/>
                </a:lnTo>
                <a:lnTo>
                  <a:pt x="143291" y="5010"/>
                </a:lnTo>
                <a:lnTo>
                  <a:pt x="143205" y="4924"/>
                </a:lnTo>
                <a:lnTo>
                  <a:pt x="143119" y="4881"/>
                </a:lnTo>
                <a:lnTo>
                  <a:pt x="142990" y="4881"/>
                </a:lnTo>
                <a:lnTo>
                  <a:pt x="142839" y="4924"/>
                </a:lnTo>
                <a:lnTo>
                  <a:pt x="142689" y="4967"/>
                </a:lnTo>
                <a:lnTo>
                  <a:pt x="142495" y="5075"/>
                </a:lnTo>
                <a:lnTo>
                  <a:pt x="142302" y="5182"/>
                </a:lnTo>
                <a:lnTo>
                  <a:pt x="141850" y="5505"/>
                </a:lnTo>
                <a:lnTo>
                  <a:pt x="141377" y="5892"/>
                </a:lnTo>
                <a:lnTo>
                  <a:pt x="140840" y="6343"/>
                </a:lnTo>
                <a:lnTo>
                  <a:pt x="139722" y="7354"/>
                </a:lnTo>
                <a:lnTo>
                  <a:pt x="138582" y="8385"/>
                </a:lnTo>
                <a:lnTo>
                  <a:pt x="138045" y="8837"/>
                </a:lnTo>
                <a:lnTo>
                  <a:pt x="137550" y="9245"/>
                </a:lnTo>
                <a:lnTo>
                  <a:pt x="137099" y="9568"/>
                </a:lnTo>
                <a:lnTo>
                  <a:pt x="136905" y="9697"/>
                </a:lnTo>
                <a:lnTo>
                  <a:pt x="136712" y="9804"/>
                </a:lnTo>
                <a:lnTo>
                  <a:pt x="136540" y="9869"/>
                </a:lnTo>
                <a:lnTo>
                  <a:pt x="136389" y="9912"/>
                </a:lnTo>
                <a:lnTo>
                  <a:pt x="136260" y="9933"/>
                </a:lnTo>
                <a:lnTo>
                  <a:pt x="136153" y="9890"/>
                </a:lnTo>
                <a:lnTo>
                  <a:pt x="136067" y="9826"/>
                </a:lnTo>
                <a:lnTo>
                  <a:pt x="136002" y="9718"/>
                </a:lnTo>
                <a:lnTo>
                  <a:pt x="135938" y="9568"/>
                </a:lnTo>
                <a:lnTo>
                  <a:pt x="135895" y="9396"/>
                </a:lnTo>
                <a:lnTo>
                  <a:pt x="135873" y="9181"/>
                </a:lnTo>
                <a:lnTo>
                  <a:pt x="135852" y="8944"/>
                </a:lnTo>
                <a:lnTo>
                  <a:pt x="135852" y="8385"/>
                </a:lnTo>
                <a:lnTo>
                  <a:pt x="135895" y="7740"/>
                </a:lnTo>
                <a:lnTo>
                  <a:pt x="135959" y="7031"/>
                </a:lnTo>
                <a:lnTo>
                  <a:pt x="136110" y="5526"/>
                </a:lnTo>
                <a:lnTo>
                  <a:pt x="136282" y="4021"/>
                </a:lnTo>
                <a:lnTo>
                  <a:pt x="136325" y="3312"/>
                </a:lnTo>
                <a:lnTo>
                  <a:pt x="136368" y="2688"/>
                </a:lnTo>
                <a:lnTo>
                  <a:pt x="136346" y="2151"/>
                </a:lnTo>
                <a:lnTo>
                  <a:pt x="136325" y="1914"/>
                </a:lnTo>
                <a:lnTo>
                  <a:pt x="136303" y="1721"/>
                </a:lnTo>
                <a:lnTo>
                  <a:pt x="136260" y="1549"/>
                </a:lnTo>
                <a:lnTo>
                  <a:pt x="136196" y="1420"/>
                </a:lnTo>
                <a:lnTo>
                  <a:pt x="136110" y="1312"/>
                </a:lnTo>
                <a:lnTo>
                  <a:pt x="136024" y="1269"/>
                </a:lnTo>
                <a:lnTo>
                  <a:pt x="135916" y="1248"/>
                </a:lnTo>
                <a:lnTo>
                  <a:pt x="135809" y="1291"/>
                </a:lnTo>
                <a:lnTo>
                  <a:pt x="135680" y="1355"/>
                </a:lnTo>
                <a:lnTo>
                  <a:pt x="135529" y="1463"/>
                </a:lnTo>
                <a:lnTo>
                  <a:pt x="135400" y="1613"/>
                </a:lnTo>
                <a:lnTo>
                  <a:pt x="135250" y="1785"/>
                </a:lnTo>
                <a:lnTo>
                  <a:pt x="134927" y="2215"/>
                </a:lnTo>
                <a:lnTo>
                  <a:pt x="134583" y="2753"/>
                </a:lnTo>
                <a:lnTo>
                  <a:pt x="134218" y="3355"/>
                </a:lnTo>
                <a:lnTo>
                  <a:pt x="133466" y="4666"/>
                </a:lnTo>
                <a:lnTo>
                  <a:pt x="132713" y="5978"/>
                </a:lnTo>
                <a:lnTo>
                  <a:pt x="132348" y="6580"/>
                </a:lnTo>
                <a:lnTo>
                  <a:pt x="131982" y="7117"/>
                </a:lnTo>
                <a:lnTo>
                  <a:pt x="131660" y="7568"/>
                </a:lnTo>
                <a:lnTo>
                  <a:pt x="131509" y="7762"/>
                </a:lnTo>
                <a:lnTo>
                  <a:pt x="131359" y="7912"/>
                </a:lnTo>
                <a:lnTo>
                  <a:pt x="131208" y="8041"/>
                </a:lnTo>
                <a:lnTo>
                  <a:pt x="131079" y="8127"/>
                </a:lnTo>
                <a:lnTo>
                  <a:pt x="130972" y="8170"/>
                </a:lnTo>
                <a:lnTo>
                  <a:pt x="130843" y="8170"/>
                </a:lnTo>
                <a:lnTo>
                  <a:pt x="130757" y="8127"/>
                </a:lnTo>
                <a:lnTo>
                  <a:pt x="130649" y="8063"/>
                </a:lnTo>
                <a:lnTo>
                  <a:pt x="130563" y="7934"/>
                </a:lnTo>
                <a:lnTo>
                  <a:pt x="130456" y="7783"/>
                </a:lnTo>
                <a:lnTo>
                  <a:pt x="130370" y="7590"/>
                </a:lnTo>
                <a:lnTo>
                  <a:pt x="130284" y="7354"/>
                </a:lnTo>
                <a:lnTo>
                  <a:pt x="130112" y="6816"/>
                </a:lnTo>
                <a:lnTo>
                  <a:pt x="129940" y="6214"/>
                </a:lnTo>
                <a:lnTo>
                  <a:pt x="129789" y="5526"/>
                </a:lnTo>
                <a:lnTo>
                  <a:pt x="129467" y="4021"/>
                </a:lnTo>
                <a:lnTo>
                  <a:pt x="129166" y="2559"/>
                </a:lnTo>
                <a:lnTo>
                  <a:pt x="128994" y="1871"/>
                </a:lnTo>
                <a:lnTo>
                  <a:pt x="128822" y="1269"/>
                </a:lnTo>
                <a:lnTo>
                  <a:pt x="128650" y="753"/>
                </a:lnTo>
                <a:lnTo>
                  <a:pt x="128564" y="538"/>
                </a:lnTo>
                <a:lnTo>
                  <a:pt x="128478" y="345"/>
                </a:lnTo>
                <a:lnTo>
                  <a:pt x="128370" y="216"/>
                </a:lnTo>
                <a:lnTo>
                  <a:pt x="128263" y="108"/>
                </a:lnTo>
                <a:lnTo>
                  <a:pt x="128177" y="44"/>
                </a:lnTo>
                <a:lnTo>
                  <a:pt x="128069" y="1"/>
                </a:lnTo>
                <a:lnTo>
                  <a:pt x="127596" y="44"/>
                </a:lnTo>
                <a:lnTo>
                  <a:pt x="127166" y="108"/>
                </a:lnTo>
                <a:lnTo>
                  <a:pt x="126758" y="216"/>
                </a:lnTo>
                <a:lnTo>
                  <a:pt x="126371" y="345"/>
                </a:lnTo>
                <a:lnTo>
                  <a:pt x="126005" y="538"/>
                </a:lnTo>
                <a:lnTo>
                  <a:pt x="125661" y="753"/>
                </a:lnTo>
                <a:lnTo>
                  <a:pt x="125339" y="990"/>
                </a:lnTo>
                <a:lnTo>
                  <a:pt x="125016" y="1248"/>
                </a:lnTo>
                <a:lnTo>
                  <a:pt x="124737" y="1549"/>
                </a:lnTo>
                <a:lnTo>
                  <a:pt x="124458" y="1850"/>
                </a:lnTo>
                <a:lnTo>
                  <a:pt x="124178" y="2172"/>
                </a:lnTo>
                <a:lnTo>
                  <a:pt x="123920" y="2516"/>
                </a:lnTo>
                <a:lnTo>
                  <a:pt x="123426" y="3247"/>
                </a:lnTo>
                <a:lnTo>
                  <a:pt x="122953" y="3978"/>
                </a:lnTo>
                <a:lnTo>
                  <a:pt x="122458" y="4731"/>
                </a:lnTo>
                <a:lnTo>
                  <a:pt x="121964" y="5440"/>
                </a:lnTo>
                <a:lnTo>
                  <a:pt x="121706" y="5784"/>
                </a:lnTo>
                <a:lnTo>
                  <a:pt x="121448" y="6107"/>
                </a:lnTo>
                <a:lnTo>
                  <a:pt x="121168" y="6429"/>
                </a:lnTo>
                <a:lnTo>
                  <a:pt x="120867" y="6709"/>
                </a:lnTo>
                <a:lnTo>
                  <a:pt x="120566" y="6988"/>
                </a:lnTo>
                <a:lnTo>
                  <a:pt x="120244" y="7225"/>
                </a:lnTo>
                <a:lnTo>
                  <a:pt x="119900" y="7439"/>
                </a:lnTo>
                <a:lnTo>
                  <a:pt x="119534" y="7611"/>
                </a:lnTo>
                <a:lnTo>
                  <a:pt x="119147" y="7762"/>
                </a:lnTo>
                <a:lnTo>
                  <a:pt x="118739" y="7869"/>
                </a:lnTo>
                <a:lnTo>
                  <a:pt x="118287" y="7934"/>
                </a:lnTo>
                <a:lnTo>
                  <a:pt x="117836" y="7955"/>
                </a:lnTo>
                <a:lnTo>
                  <a:pt x="117363" y="7934"/>
                </a:lnTo>
                <a:lnTo>
                  <a:pt x="116933" y="7869"/>
                </a:lnTo>
                <a:lnTo>
                  <a:pt x="116524" y="7762"/>
                </a:lnTo>
                <a:lnTo>
                  <a:pt x="116137" y="7611"/>
                </a:lnTo>
                <a:lnTo>
                  <a:pt x="115772" y="7439"/>
                </a:lnTo>
                <a:lnTo>
                  <a:pt x="115428" y="7225"/>
                </a:lnTo>
                <a:lnTo>
                  <a:pt x="115105" y="6988"/>
                </a:lnTo>
                <a:lnTo>
                  <a:pt x="114783" y="6709"/>
                </a:lnTo>
                <a:lnTo>
                  <a:pt x="114504" y="6429"/>
                </a:lnTo>
                <a:lnTo>
                  <a:pt x="114224" y="6107"/>
                </a:lnTo>
                <a:lnTo>
                  <a:pt x="113945" y="5784"/>
                </a:lnTo>
                <a:lnTo>
                  <a:pt x="113687" y="5440"/>
                </a:lnTo>
                <a:lnTo>
                  <a:pt x="113192" y="4731"/>
                </a:lnTo>
                <a:lnTo>
                  <a:pt x="112719" y="3978"/>
                </a:lnTo>
                <a:lnTo>
                  <a:pt x="112225" y="3247"/>
                </a:lnTo>
                <a:lnTo>
                  <a:pt x="111730" y="2516"/>
                </a:lnTo>
                <a:lnTo>
                  <a:pt x="111472" y="2172"/>
                </a:lnTo>
                <a:lnTo>
                  <a:pt x="111214" y="1850"/>
                </a:lnTo>
                <a:lnTo>
                  <a:pt x="110935" y="1549"/>
                </a:lnTo>
                <a:lnTo>
                  <a:pt x="110634" y="1248"/>
                </a:lnTo>
                <a:lnTo>
                  <a:pt x="110333" y="990"/>
                </a:lnTo>
                <a:lnTo>
                  <a:pt x="110010" y="753"/>
                </a:lnTo>
                <a:lnTo>
                  <a:pt x="109666" y="538"/>
                </a:lnTo>
                <a:lnTo>
                  <a:pt x="109301" y="345"/>
                </a:lnTo>
                <a:lnTo>
                  <a:pt x="108914" y="216"/>
                </a:lnTo>
                <a:lnTo>
                  <a:pt x="108505" y="108"/>
                </a:lnTo>
                <a:lnTo>
                  <a:pt x="108054" y="44"/>
                </a:lnTo>
                <a:lnTo>
                  <a:pt x="107602" y="1"/>
                </a:lnTo>
                <a:lnTo>
                  <a:pt x="107129" y="44"/>
                </a:lnTo>
                <a:lnTo>
                  <a:pt x="106699" y="108"/>
                </a:lnTo>
                <a:lnTo>
                  <a:pt x="106291" y="216"/>
                </a:lnTo>
                <a:lnTo>
                  <a:pt x="105904" y="345"/>
                </a:lnTo>
                <a:lnTo>
                  <a:pt x="105538" y="538"/>
                </a:lnTo>
                <a:lnTo>
                  <a:pt x="105195" y="753"/>
                </a:lnTo>
                <a:lnTo>
                  <a:pt x="104872" y="990"/>
                </a:lnTo>
                <a:lnTo>
                  <a:pt x="104550" y="1248"/>
                </a:lnTo>
                <a:lnTo>
                  <a:pt x="104270" y="1549"/>
                </a:lnTo>
                <a:lnTo>
                  <a:pt x="103991" y="1850"/>
                </a:lnTo>
                <a:lnTo>
                  <a:pt x="103711" y="2172"/>
                </a:lnTo>
                <a:lnTo>
                  <a:pt x="103453" y="2516"/>
                </a:lnTo>
                <a:lnTo>
                  <a:pt x="102959" y="3247"/>
                </a:lnTo>
                <a:lnTo>
                  <a:pt x="102486" y="3978"/>
                </a:lnTo>
                <a:lnTo>
                  <a:pt x="101991" y="4731"/>
                </a:lnTo>
                <a:lnTo>
                  <a:pt x="101497" y="5440"/>
                </a:lnTo>
                <a:lnTo>
                  <a:pt x="101239" y="5784"/>
                </a:lnTo>
                <a:lnTo>
                  <a:pt x="100981" y="6107"/>
                </a:lnTo>
                <a:lnTo>
                  <a:pt x="100701" y="6429"/>
                </a:lnTo>
                <a:lnTo>
                  <a:pt x="100400" y="6709"/>
                </a:lnTo>
                <a:lnTo>
                  <a:pt x="100099" y="6988"/>
                </a:lnTo>
                <a:lnTo>
                  <a:pt x="99777" y="7225"/>
                </a:lnTo>
                <a:lnTo>
                  <a:pt x="99433" y="7439"/>
                </a:lnTo>
                <a:lnTo>
                  <a:pt x="99067" y="7611"/>
                </a:lnTo>
                <a:lnTo>
                  <a:pt x="98680" y="7762"/>
                </a:lnTo>
                <a:lnTo>
                  <a:pt x="98272" y="7869"/>
                </a:lnTo>
                <a:lnTo>
                  <a:pt x="97842" y="7934"/>
                </a:lnTo>
                <a:lnTo>
                  <a:pt x="97369" y="7955"/>
                </a:lnTo>
                <a:lnTo>
                  <a:pt x="96896" y="7934"/>
                </a:lnTo>
                <a:lnTo>
                  <a:pt x="96466" y="7869"/>
                </a:lnTo>
                <a:lnTo>
                  <a:pt x="96057" y="7762"/>
                </a:lnTo>
                <a:lnTo>
                  <a:pt x="95670" y="7611"/>
                </a:lnTo>
                <a:lnTo>
                  <a:pt x="95305" y="7439"/>
                </a:lnTo>
                <a:lnTo>
                  <a:pt x="94961" y="7225"/>
                </a:lnTo>
                <a:lnTo>
                  <a:pt x="94639" y="6988"/>
                </a:lnTo>
                <a:lnTo>
                  <a:pt x="94338" y="6709"/>
                </a:lnTo>
                <a:lnTo>
                  <a:pt x="94037" y="6429"/>
                </a:lnTo>
                <a:lnTo>
                  <a:pt x="93757" y="6107"/>
                </a:lnTo>
                <a:lnTo>
                  <a:pt x="93499" y="5784"/>
                </a:lnTo>
                <a:lnTo>
                  <a:pt x="93241" y="5440"/>
                </a:lnTo>
                <a:lnTo>
                  <a:pt x="92725" y="4731"/>
                </a:lnTo>
                <a:lnTo>
                  <a:pt x="92252" y="3978"/>
                </a:lnTo>
                <a:lnTo>
                  <a:pt x="91779" y="3247"/>
                </a:lnTo>
                <a:lnTo>
                  <a:pt x="91263" y="2516"/>
                </a:lnTo>
                <a:lnTo>
                  <a:pt x="91005" y="2172"/>
                </a:lnTo>
                <a:lnTo>
                  <a:pt x="90747" y="1850"/>
                </a:lnTo>
                <a:lnTo>
                  <a:pt x="90468" y="1549"/>
                </a:lnTo>
                <a:lnTo>
                  <a:pt x="90167" y="1248"/>
                </a:lnTo>
                <a:lnTo>
                  <a:pt x="89866" y="990"/>
                </a:lnTo>
                <a:lnTo>
                  <a:pt x="89543" y="753"/>
                </a:lnTo>
                <a:lnTo>
                  <a:pt x="89199" y="538"/>
                </a:lnTo>
                <a:lnTo>
                  <a:pt x="88834" y="345"/>
                </a:lnTo>
                <a:lnTo>
                  <a:pt x="88447" y="216"/>
                </a:lnTo>
                <a:lnTo>
                  <a:pt x="88038" y="108"/>
                </a:lnTo>
                <a:lnTo>
                  <a:pt x="87608" y="44"/>
                </a:lnTo>
                <a:lnTo>
                  <a:pt x="87135" y="1"/>
                </a:lnTo>
                <a:lnTo>
                  <a:pt x="86662" y="44"/>
                </a:lnTo>
                <a:lnTo>
                  <a:pt x="86232" y="108"/>
                </a:lnTo>
                <a:lnTo>
                  <a:pt x="85824" y="216"/>
                </a:lnTo>
                <a:lnTo>
                  <a:pt x="85437" y="345"/>
                </a:lnTo>
                <a:lnTo>
                  <a:pt x="85072" y="538"/>
                </a:lnTo>
                <a:lnTo>
                  <a:pt x="84728" y="753"/>
                </a:lnTo>
                <a:lnTo>
                  <a:pt x="84405" y="990"/>
                </a:lnTo>
                <a:lnTo>
                  <a:pt x="84104" y="1248"/>
                </a:lnTo>
                <a:lnTo>
                  <a:pt x="83803" y="1549"/>
                </a:lnTo>
                <a:lnTo>
                  <a:pt x="83524" y="1850"/>
                </a:lnTo>
                <a:lnTo>
                  <a:pt x="83266" y="2172"/>
                </a:lnTo>
                <a:lnTo>
                  <a:pt x="83008" y="2516"/>
                </a:lnTo>
                <a:lnTo>
                  <a:pt x="82513" y="3247"/>
                </a:lnTo>
                <a:lnTo>
                  <a:pt x="82019" y="3978"/>
                </a:lnTo>
                <a:lnTo>
                  <a:pt x="81546" y="4731"/>
                </a:lnTo>
                <a:lnTo>
                  <a:pt x="81051" y="5440"/>
                </a:lnTo>
                <a:lnTo>
                  <a:pt x="80793" y="5784"/>
                </a:lnTo>
                <a:lnTo>
                  <a:pt x="80514" y="6107"/>
                </a:lnTo>
                <a:lnTo>
                  <a:pt x="80234" y="6429"/>
                </a:lnTo>
                <a:lnTo>
                  <a:pt x="79955" y="6709"/>
                </a:lnTo>
                <a:lnTo>
                  <a:pt x="79632" y="6988"/>
                </a:lnTo>
                <a:lnTo>
                  <a:pt x="79310" y="7225"/>
                </a:lnTo>
                <a:lnTo>
                  <a:pt x="78966" y="7439"/>
                </a:lnTo>
                <a:lnTo>
                  <a:pt x="78600" y="7611"/>
                </a:lnTo>
                <a:lnTo>
                  <a:pt x="78213" y="7762"/>
                </a:lnTo>
                <a:lnTo>
                  <a:pt x="77805" y="7869"/>
                </a:lnTo>
                <a:lnTo>
                  <a:pt x="77375" y="7934"/>
                </a:lnTo>
                <a:lnTo>
                  <a:pt x="76902" y="7955"/>
                </a:lnTo>
                <a:lnTo>
                  <a:pt x="76450" y="7934"/>
                </a:lnTo>
                <a:lnTo>
                  <a:pt x="75999" y="7869"/>
                </a:lnTo>
                <a:lnTo>
                  <a:pt x="75591" y="7762"/>
                </a:lnTo>
                <a:lnTo>
                  <a:pt x="75204" y="7611"/>
                </a:lnTo>
                <a:lnTo>
                  <a:pt x="74838" y="7439"/>
                </a:lnTo>
                <a:lnTo>
                  <a:pt x="74494" y="7225"/>
                </a:lnTo>
                <a:lnTo>
                  <a:pt x="74172" y="6988"/>
                </a:lnTo>
                <a:lnTo>
                  <a:pt x="73871" y="6709"/>
                </a:lnTo>
                <a:lnTo>
                  <a:pt x="73570" y="6429"/>
                </a:lnTo>
                <a:lnTo>
                  <a:pt x="73290" y="6107"/>
                </a:lnTo>
                <a:lnTo>
                  <a:pt x="73032" y="5784"/>
                </a:lnTo>
                <a:lnTo>
                  <a:pt x="72774" y="5440"/>
                </a:lnTo>
                <a:lnTo>
                  <a:pt x="72280" y="4731"/>
                </a:lnTo>
                <a:lnTo>
                  <a:pt x="71785" y="3978"/>
                </a:lnTo>
                <a:lnTo>
                  <a:pt x="71312" y="3247"/>
                </a:lnTo>
                <a:lnTo>
                  <a:pt x="70818" y="2516"/>
                </a:lnTo>
                <a:lnTo>
                  <a:pt x="70560" y="2172"/>
                </a:lnTo>
                <a:lnTo>
                  <a:pt x="70280" y="1850"/>
                </a:lnTo>
                <a:lnTo>
                  <a:pt x="70001" y="1549"/>
                </a:lnTo>
                <a:lnTo>
                  <a:pt x="69721" y="1248"/>
                </a:lnTo>
                <a:lnTo>
                  <a:pt x="69399" y="990"/>
                </a:lnTo>
                <a:lnTo>
                  <a:pt x="69076" y="753"/>
                </a:lnTo>
                <a:lnTo>
                  <a:pt x="68732" y="538"/>
                </a:lnTo>
                <a:lnTo>
                  <a:pt x="68367" y="345"/>
                </a:lnTo>
                <a:lnTo>
                  <a:pt x="68001" y="216"/>
                </a:lnTo>
                <a:lnTo>
                  <a:pt x="67571" y="108"/>
                </a:lnTo>
                <a:lnTo>
                  <a:pt x="67141" y="44"/>
                </a:lnTo>
                <a:lnTo>
                  <a:pt x="66668" y="1"/>
                </a:lnTo>
                <a:lnTo>
                  <a:pt x="66217" y="44"/>
                </a:lnTo>
                <a:lnTo>
                  <a:pt x="65787" y="108"/>
                </a:lnTo>
                <a:lnTo>
                  <a:pt x="65357" y="216"/>
                </a:lnTo>
                <a:lnTo>
                  <a:pt x="64992" y="345"/>
                </a:lnTo>
                <a:lnTo>
                  <a:pt x="64626" y="538"/>
                </a:lnTo>
                <a:lnTo>
                  <a:pt x="64282" y="753"/>
                </a:lnTo>
                <a:lnTo>
                  <a:pt x="63960" y="990"/>
                </a:lnTo>
                <a:lnTo>
                  <a:pt x="63637" y="1248"/>
                </a:lnTo>
                <a:lnTo>
                  <a:pt x="63358" y="1549"/>
                </a:lnTo>
                <a:lnTo>
                  <a:pt x="63078" y="1850"/>
                </a:lnTo>
                <a:lnTo>
                  <a:pt x="62799" y="2172"/>
                </a:lnTo>
                <a:lnTo>
                  <a:pt x="62541" y="2516"/>
                </a:lnTo>
                <a:lnTo>
                  <a:pt x="62046" y="3247"/>
                </a:lnTo>
                <a:lnTo>
                  <a:pt x="61573" y="3978"/>
                </a:lnTo>
                <a:lnTo>
                  <a:pt x="61079" y="4731"/>
                </a:lnTo>
                <a:lnTo>
                  <a:pt x="60584" y="5440"/>
                </a:lnTo>
                <a:lnTo>
                  <a:pt x="60326" y="5784"/>
                </a:lnTo>
                <a:lnTo>
                  <a:pt x="60068" y="6107"/>
                </a:lnTo>
                <a:lnTo>
                  <a:pt x="59789" y="6429"/>
                </a:lnTo>
                <a:lnTo>
                  <a:pt x="59488" y="6709"/>
                </a:lnTo>
                <a:lnTo>
                  <a:pt x="59187" y="6988"/>
                </a:lnTo>
                <a:lnTo>
                  <a:pt x="58864" y="7225"/>
                </a:lnTo>
                <a:lnTo>
                  <a:pt x="58520" y="7439"/>
                </a:lnTo>
                <a:lnTo>
                  <a:pt x="58155" y="7611"/>
                </a:lnTo>
                <a:lnTo>
                  <a:pt x="57768" y="7762"/>
                </a:lnTo>
                <a:lnTo>
                  <a:pt x="57359" y="7869"/>
                </a:lnTo>
                <a:lnTo>
                  <a:pt x="56908" y="7934"/>
                </a:lnTo>
                <a:lnTo>
                  <a:pt x="56457" y="7955"/>
                </a:lnTo>
                <a:lnTo>
                  <a:pt x="55984" y="7934"/>
                </a:lnTo>
                <a:lnTo>
                  <a:pt x="55554" y="7869"/>
                </a:lnTo>
                <a:lnTo>
                  <a:pt x="55145" y="7762"/>
                </a:lnTo>
                <a:lnTo>
                  <a:pt x="54758" y="7611"/>
                </a:lnTo>
                <a:lnTo>
                  <a:pt x="54393" y="7439"/>
                </a:lnTo>
                <a:lnTo>
                  <a:pt x="54049" y="7225"/>
                </a:lnTo>
                <a:lnTo>
                  <a:pt x="53726" y="6988"/>
                </a:lnTo>
                <a:lnTo>
                  <a:pt x="53425" y="6709"/>
                </a:lnTo>
                <a:lnTo>
                  <a:pt x="53124" y="6429"/>
                </a:lnTo>
                <a:lnTo>
                  <a:pt x="52845" y="6107"/>
                </a:lnTo>
                <a:lnTo>
                  <a:pt x="52565" y="5784"/>
                </a:lnTo>
                <a:lnTo>
                  <a:pt x="52307" y="5440"/>
                </a:lnTo>
                <a:lnTo>
                  <a:pt x="51813" y="4731"/>
                </a:lnTo>
                <a:lnTo>
                  <a:pt x="51340" y="3978"/>
                </a:lnTo>
                <a:lnTo>
                  <a:pt x="50845" y="3247"/>
                </a:lnTo>
                <a:lnTo>
                  <a:pt x="50351" y="2516"/>
                </a:lnTo>
                <a:lnTo>
                  <a:pt x="50093" y="2172"/>
                </a:lnTo>
                <a:lnTo>
                  <a:pt x="49835" y="1850"/>
                </a:lnTo>
                <a:lnTo>
                  <a:pt x="49555" y="1549"/>
                </a:lnTo>
                <a:lnTo>
                  <a:pt x="49254" y="1248"/>
                </a:lnTo>
                <a:lnTo>
                  <a:pt x="48953" y="990"/>
                </a:lnTo>
                <a:lnTo>
                  <a:pt x="48631" y="753"/>
                </a:lnTo>
                <a:lnTo>
                  <a:pt x="48287" y="538"/>
                </a:lnTo>
                <a:lnTo>
                  <a:pt x="47921" y="345"/>
                </a:lnTo>
                <a:lnTo>
                  <a:pt x="47534" y="216"/>
                </a:lnTo>
                <a:lnTo>
                  <a:pt x="47126" y="108"/>
                </a:lnTo>
                <a:lnTo>
                  <a:pt x="46696" y="44"/>
                </a:lnTo>
                <a:lnTo>
                  <a:pt x="46223" y="1"/>
                </a:lnTo>
                <a:lnTo>
                  <a:pt x="45750" y="44"/>
                </a:lnTo>
                <a:lnTo>
                  <a:pt x="45320" y="108"/>
                </a:lnTo>
                <a:lnTo>
                  <a:pt x="44912" y="216"/>
                </a:lnTo>
                <a:lnTo>
                  <a:pt x="44525" y="345"/>
                </a:lnTo>
                <a:lnTo>
                  <a:pt x="44159" y="538"/>
                </a:lnTo>
                <a:lnTo>
                  <a:pt x="43815" y="753"/>
                </a:lnTo>
                <a:lnTo>
                  <a:pt x="43493" y="990"/>
                </a:lnTo>
                <a:lnTo>
                  <a:pt x="43192" y="1248"/>
                </a:lnTo>
                <a:lnTo>
                  <a:pt x="42891" y="1549"/>
                </a:lnTo>
                <a:lnTo>
                  <a:pt x="42611" y="1850"/>
                </a:lnTo>
                <a:lnTo>
                  <a:pt x="42353" y="2172"/>
                </a:lnTo>
                <a:lnTo>
                  <a:pt x="42095" y="2516"/>
                </a:lnTo>
                <a:lnTo>
                  <a:pt x="41601" y="3247"/>
                </a:lnTo>
                <a:lnTo>
                  <a:pt x="41106" y="3978"/>
                </a:lnTo>
                <a:lnTo>
                  <a:pt x="40633" y="4731"/>
                </a:lnTo>
                <a:lnTo>
                  <a:pt x="40139" y="5440"/>
                </a:lnTo>
                <a:lnTo>
                  <a:pt x="39881" y="5784"/>
                </a:lnTo>
                <a:lnTo>
                  <a:pt x="39601" y="6107"/>
                </a:lnTo>
                <a:lnTo>
                  <a:pt x="39322" y="6429"/>
                </a:lnTo>
                <a:lnTo>
                  <a:pt x="39042" y="6709"/>
                </a:lnTo>
                <a:lnTo>
                  <a:pt x="38720" y="6988"/>
                </a:lnTo>
                <a:lnTo>
                  <a:pt x="38397" y="7225"/>
                </a:lnTo>
                <a:lnTo>
                  <a:pt x="38053" y="7439"/>
                </a:lnTo>
                <a:lnTo>
                  <a:pt x="37688" y="7611"/>
                </a:lnTo>
                <a:lnTo>
                  <a:pt x="37301" y="7762"/>
                </a:lnTo>
                <a:lnTo>
                  <a:pt x="36893" y="7869"/>
                </a:lnTo>
                <a:lnTo>
                  <a:pt x="36463" y="7934"/>
                </a:lnTo>
                <a:lnTo>
                  <a:pt x="35990" y="7955"/>
                </a:lnTo>
                <a:lnTo>
                  <a:pt x="35538" y="7934"/>
                </a:lnTo>
                <a:lnTo>
                  <a:pt x="35087" y="7869"/>
                </a:lnTo>
                <a:lnTo>
                  <a:pt x="34678" y="7762"/>
                </a:lnTo>
                <a:lnTo>
                  <a:pt x="34291" y="7611"/>
                </a:lnTo>
                <a:lnTo>
                  <a:pt x="33926" y="7439"/>
                </a:lnTo>
                <a:lnTo>
                  <a:pt x="33582" y="7225"/>
                </a:lnTo>
                <a:lnTo>
                  <a:pt x="33259" y="6988"/>
                </a:lnTo>
                <a:lnTo>
                  <a:pt x="32958" y="6709"/>
                </a:lnTo>
                <a:lnTo>
                  <a:pt x="32657" y="6429"/>
                </a:lnTo>
                <a:lnTo>
                  <a:pt x="32378" y="6107"/>
                </a:lnTo>
                <a:lnTo>
                  <a:pt x="32120" y="5784"/>
                </a:lnTo>
                <a:lnTo>
                  <a:pt x="31862" y="5440"/>
                </a:lnTo>
                <a:lnTo>
                  <a:pt x="31367" y="4731"/>
                </a:lnTo>
                <a:lnTo>
                  <a:pt x="30873" y="3978"/>
                </a:lnTo>
                <a:lnTo>
                  <a:pt x="30400" y="3247"/>
                </a:lnTo>
                <a:lnTo>
                  <a:pt x="29905" y="2516"/>
                </a:lnTo>
                <a:lnTo>
                  <a:pt x="29647" y="2172"/>
                </a:lnTo>
                <a:lnTo>
                  <a:pt x="29368" y="1850"/>
                </a:lnTo>
                <a:lnTo>
                  <a:pt x="29088" y="1549"/>
                </a:lnTo>
                <a:lnTo>
                  <a:pt x="28809" y="1248"/>
                </a:lnTo>
                <a:lnTo>
                  <a:pt x="28486" y="990"/>
                </a:lnTo>
                <a:lnTo>
                  <a:pt x="28164" y="753"/>
                </a:lnTo>
                <a:lnTo>
                  <a:pt x="27820" y="538"/>
                </a:lnTo>
                <a:lnTo>
                  <a:pt x="27476" y="345"/>
                </a:lnTo>
                <a:lnTo>
                  <a:pt x="27089" y="216"/>
                </a:lnTo>
                <a:lnTo>
                  <a:pt x="26659" y="108"/>
                </a:lnTo>
                <a:lnTo>
                  <a:pt x="26229" y="44"/>
                </a:lnTo>
                <a:lnTo>
                  <a:pt x="25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2">
            <a:extLst>
              <a:ext uri="{FF2B5EF4-FFF2-40B4-BE49-F238E27FC236}">
                <a16:creationId xmlns:a16="http://schemas.microsoft.com/office/drawing/2014/main" id="{130DCA8E-7B3A-06E2-3EEB-88DA534C8E3B}"/>
              </a:ext>
            </a:extLst>
          </p:cNvPr>
          <p:cNvSpPr/>
          <p:nvPr/>
        </p:nvSpPr>
        <p:spPr>
          <a:xfrm>
            <a:off x="5885146" y="1192548"/>
            <a:ext cx="1097400" cy="1097400"/>
          </a:xfrm>
          <a:prstGeom prst="round2SameRect">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Heebo"/>
              <a:ea typeface="Heebo"/>
              <a:cs typeface="Heebo"/>
              <a:sym typeface="Heebo"/>
            </a:endParaRPr>
          </a:p>
        </p:txBody>
      </p:sp>
      <p:sp>
        <p:nvSpPr>
          <p:cNvPr id="234" name="Google Shape;234;p32">
            <a:extLst>
              <a:ext uri="{FF2B5EF4-FFF2-40B4-BE49-F238E27FC236}">
                <a16:creationId xmlns:a16="http://schemas.microsoft.com/office/drawing/2014/main" id="{1EF78D3D-C3D1-D466-3F30-E14269364F9C}"/>
              </a:ext>
            </a:extLst>
          </p:cNvPr>
          <p:cNvSpPr txBox="1">
            <a:spLocks noGrp="1"/>
          </p:cNvSpPr>
          <p:nvPr>
            <p:ph type="title"/>
          </p:nvPr>
        </p:nvSpPr>
        <p:spPr>
          <a:xfrm>
            <a:off x="5449743" y="2278130"/>
            <a:ext cx="3910800" cy="75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Case Studies</a:t>
            </a:r>
            <a:endParaRPr dirty="0"/>
          </a:p>
        </p:txBody>
      </p:sp>
      <p:sp>
        <p:nvSpPr>
          <p:cNvPr id="235" name="Google Shape;235;p32">
            <a:extLst>
              <a:ext uri="{FF2B5EF4-FFF2-40B4-BE49-F238E27FC236}">
                <a16:creationId xmlns:a16="http://schemas.microsoft.com/office/drawing/2014/main" id="{957EE28A-924E-6FC2-5B64-CB62A7FB04FC}"/>
              </a:ext>
            </a:extLst>
          </p:cNvPr>
          <p:cNvSpPr txBox="1">
            <a:spLocks noGrp="1"/>
          </p:cNvSpPr>
          <p:nvPr>
            <p:ph type="title" idx="2"/>
          </p:nvPr>
        </p:nvSpPr>
        <p:spPr>
          <a:xfrm>
            <a:off x="5885146" y="1423098"/>
            <a:ext cx="1117500" cy="63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cxnSp>
        <p:nvCxnSpPr>
          <p:cNvPr id="236" name="Google Shape;236;p32">
            <a:extLst>
              <a:ext uri="{FF2B5EF4-FFF2-40B4-BE49-F238E27FC236}">
                <a16:creationId xmlns:a16="http://schemas.microsoft.com/office/drawing/2014/main" id="{92B78929-4F5B-6C68-2EAC-A1857C647643}"/>
              </a:ext>
            </a:extLst>
          </p:cNvPr>
          <p:cNvCxnSpPr/>
          <p:nvPr/>
        </p:nvCxnSpPr>
        <p:spPr>
          <a:xfrm>
            <a:off x="4226710" y="3161975"/>
            <a:ext cx="530700" cy="0"/>
          </a:xfrm>
          <a:prstGeom prst="straightConnector1">
            <a:avLst/>
          </a:prstGeom>
          <a:noFill/>
          <a:ln w="28575" cap="flat" cmpd="sng">
            <a:solidFill>
              <a:schemeClr val="dk1"/>
            </a:solidFill>
            <a:prstDash val="solid"/>
            <a:round/>
            <a:headEnd type="none" w="med" len="med"/>
            <a:tailEnd type="none" w="med" len="med"/>
          </a:ln>
        </p:spPr>
      </p:cxnSp>
      <p:pic>
        <p:nvPicPr>
          <p:cNvPr id="2052" name="Picture 4" descr="Bioengineered Scaffold May Help Deep Burn Wounds Heal Faster | Technology  Networks">
            <a:extLst>
              <a:ext uri="{FF2B5EF4-FFF2-40B4-BE49-F238E27FC236}">
                <a16:creationId xmlns:a16="http://schemas.microsoft.com/office/drawing/2014/main" id="{3843FFB0-67C4-3DA8-3EE7-911527433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5470634" cy="3077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8493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4"/>
          <p:cNvSpPr txBox="1">
            <a:spLocks noGrp="1"/>
          </p:cNvSpPr>
          <p:nvPr>
            <p:ph type="title"/>
          </p:nvPr>
        </p:nvSpPr>
        <p:spPr>
          <a:xfrm>
            <a:off x="720000" y="200660"/>
            <a:ext cx="7704000" cy="572700"/>
          </a:xfrm>
          <a:prstGeom prst="rect">
            <a:avLst/>
          </a:prstGeom>
        </p:spPr>
        <p:txBody>
          <a:bodyPr spcFirstLastPara="1" wrap="square" lIns="91425" tIns="91425" rIns="91425" bIns="91425" anchor="t" anchorCtr="0">
            <a:noAutofit/>
          </a:bodyPr>
          <a:lstStyle/>
          <a:p>
            <a:pPr lvl="0"/>
            <a:r>
              <a:rPr lang="en-US" dirty="0"/>
              <a:t>Case Studie 1: 3D printed Aloe </a:t>
            </a:r>
            <a:r>
              <a:rPr lang="en-US" dirty="0" err="1"/>
              <a:t>barbadensis</a:t>
            </a:r>
            <a:r>
              <a:rPr lang="en-US" dirty="0"/>
              <a:t> loaded alginate-gelatin hydrogel</a:t>
            </a:r>
            <a:endParaRPr dirty="0"/>
          </a:p>
        </p:txBody>
      </p:sp>
      <p:pic>
        <p:nvPicPr>
          <p:cNvPr id="4" name="Picture 3" descr="پرونده:University of Tehran logo.svg - ویکی‌پدیا، دانشنامهٔ آزاد">
            <a:extLst>
              <a:ext uri="{FF2B5EF4-FFF2-40B4-BE49-F238E27FC236}">
                <a16:creationId xmlns:a16="http://schemas.microsoft.com/office/drawing/2014/main" id="{850DAD4B-B8B5-C502-F676-103FB875809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88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55311" y="56208"/>
            <a:ext cx="987872" cy="9704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393EE63-6AA3-225D-F9D8-C6D54777C68F}"/>
              </a:ext>
            </a:extLst>
          </p:cNvPr>
          <p:cNvPicPr>
            <a:picLocks noChangeAspect="1"/>
          </p:cNvPicPr>
          <p:nvPr/>
        </p:nvPicPr>
        <p:blipFill>
          <a:blip r:embed="rId5"/>
          <a:stretch>
            <a:fillRect/>
          </a:stretch>
        </p:blipFill>
        <p:spPr>
          <a:xfrm>
            <a:off x="2057892" y="1924379"/>
            <a:ext cx="5028215" cy="25563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Rounded Corners 1">
            <a:extLst>
              <a:ext uri="{FF2B5EF4-FFF2-40B4-BE49-F238E27FC236}">
                <a16:creationId xmlns:a16="http://schemas.microsoft.com/office/drawing/2014/main" id="{404FDD31-CD17-CFF8-3DF1-221A1EB63214}"/>
              </a:ext>
            </a:extLst>
          </p:cNvPr>
          <p:cNvSpPr/>
          <p:nvPr/>
        </p:nvSpPr>
        <p:spPr>
          <a:xfrm>
            <a:off x="8585861" y="4634034"/>
            <a:ext cx="427328" cy="4296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dirty="0"/>
              <a:t>4</a:t>
            </a:r>
            <a:endParaRPr lang="en-US" dirty="0"/>
          </a:p>
        </p:txBody>
      </p:sp>
    </p:spTree>
  </p:cSld>
  <p:clrMapOvr>
    <a:masterClrMapping/>
  </p:clrMapOvr>
</p:sld>
</file>

<file path=ppt/theme/theme1.xml><?xml version="1.0" encoding="utf-8"?>
<a:theme xmlns:a="http://schemas.openxmlformats.org/drawingml/2006/main" name="Surgical Wound Healing Breakthrough by Slidesgo">
  <a:themeElements>
    <a:clrScheme name="Simple Light">
      <a:dk1>
        <a:srgbClr val="FFFFFF"/>
      </a:dk1>
      <a:lt1>
        <a:srgbClr val="8D4343"/>
      </a:lt1>
      <a:dk2>
        <a:srgbClr val="AA4D4D"/>
      </a:dk2>
      <a:lt2>
        <a:srgbClr val="000000"/>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525</Words>
  <Application>Microsoft Office PowerPoint</Application>
  <PresentationFormat>On-screen Show (16:9)</PresentationFormat>
  <Paragraphs>111</Paragraphs>
  <Slides>21</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Epilogue</vt:lpstr>
      <vt:lpstr>Proxima Nova</vt:lpstr>
      <vt:lpstr>Heebo</vt:lpstr>
      <vt:lpstr>Raleway</vt:lpstr>
      <vt:lpstr>Wingdings</vt:lpstr>
      <vt:lpstr>Proxima Nova Semibold</vt:lpstr>
      <vt:lpstr>Poppins Light</vt:lpstr>
      <vt:lpstr>Poppins</vt:lpstr>
      <vt:lpstr>Arial</vt:lpstr>
      <vt:lpstr>Surgical Wound Healing Breakthrough by Slidesgo</vt:lpstr>
      <vt:lpstr>Slidesgo Final Pages</vt:lpstr>
      <vt:lpstr>Scaffold Fabrication Strategies for Wound Healing   By: Morteza Khodaei  Supervisor: Dr. Mehdinavaz  Spring 2025</vt:lpstr>
      <vt:lpstr>Table of contents</vt:lpstr>
      <vt:lpstr>Introduction</vt:lpstr>
      <vt:lpstr>Background on Wound Healing</vt:lpstr>
      <vt:lpstr>What Makes an Ideal Scaffold</vt:lpstr>
      <vt:lpstr>Methods</vt:lpstr>
      <vt:lpstr>Fabrication Methods</vt:lpstr>
      <vt:lpstr>Case Studies</vt:lpstr>
      <vt:lpstr>Case Studie 1: 3D printed Aloe barbadensis loaded alginate-gelatin hydrogel</vt:lpstr>
      <vt:lpstr>Case Studie 1</vt:lpstr>
      <vt:lpstr>Case Studie 1</vt:lpstr>
      <vt:lpstr>Case Studie 2: Degree of sulfation of freeze-dried calcium alginate sulfate scaffolds</vt:lpstr>
      <vt:lpstr>Case Studie 2</vt:lpstr>
      <vt:lpstr>Case Studie 2</vt:lpstr>
      <vt:lpstr>Case Studie 2</vt:lpstr>
      <vt:lpstr>Case Studie 3: Bioactive Hydrogel Based on Collagen</vt:lpstr>
      <vt:lpstr>Case Studie 3</vt:lpstr>
      <vt:lpstr>Case Studie 3</vt:lpstr>
      <vt:lpstr>Conclusion &amp; Summary</vt:lpstr>
      <vt:lpstr>Conclusion &amp;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hp</dc:creator>
  <cp:lastModifiedBy>Morteza Khodaeivaighan</cp:lastModifiedBy>
  <cp:revision>7</cp:revision>
  <dcterms:modified xsi:type="dcterms:W3CDTF">2025-06-10T08:13:35Z</dcterms:modified>
</cp:coreProperties>
</file>